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0691813" cy="7559675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7B8552-4AEF-409C-91AE-A0C20BC18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8B2E4BB-A655-4FE2-8CDF-0F9B1CF88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E3E58-8C9C-467C-A44D-558215331429}" type="datetimeFigureOut">
              <a:rPr lang="zh-TW" altLang="en-US" smtClean="0"/>
              <a:t>2023/12/23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FF79768-15A2-4113-9544-9DDAA7A2E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86FB336-3149-4190-AE85-5DD99BE14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62514-23E1-4D4F-8829-603E05BDB9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0569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7116726-7162-4BC2-BC5F-B08844BB3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62" y="402483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C8CA7FA-DE1D-452F-A0A7-73B3A50D1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568376C-3CC9-40E0-926C-6A351E7F56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E3E58-8C9C-467C-A44D-558215331429}" type="datetimeFigureOut">
              <a:rPr lang="zh-TW" altLang="en-US" smtClean="0"/>
              <a:t>2023/12/23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2D719A-67E4-48C5-B078-4CFF999C4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9763A7-2E54-46F1-99F0-02E84B159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62514-23E1-4D4F-8829-603E05BDB9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642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801929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482" indent="-200482" algn="l" defTabSz="801929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44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411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375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340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304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8C51FB2-0156-465B-8CB1-1BB60822B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7685761-7290-4452-9D0C-E2D81B4DDD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60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F23D599-768F-46A6-96EF-BE23E9CBB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1C9D57F-1BA0-420F-BD28-0F0ED6B941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72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5C16D73-6EA1-4CA4-9997-C1B6E48D4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E6D0297-0814-4508-866A-71E57B18B4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6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AF28193-7422-4037-8CC4-082F38F77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219E298-1AA2-467D-82C3-0207ADC68D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45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4D7F8AD-7E5C-4074-AECC-1013F021A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2C91026-21C8-4A8D-853A-F61668B807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67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B29FCA0-7BBB-4D88-B54F-9ADF65557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5E7674E-4286-4CCE-B458-6B0869F593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99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95FEE54-3C10-4FAB-A9D6-C642AAE14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1A6E7F4-D844-42CA-B867-4C67FBDACF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03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1AE4344-7391-469A-8CA3-C72856AF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C560912-0185-4809-8C77-421AE8B0EE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81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10F1CBD-D1F7-4F09-A4A0-E190C4361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D116D4B-0BAC-4C08-832D-FFB4C903EE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83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0D2F61A-5997-43DE-B927-C5BDC7FB9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A922BB0-F5A7-40F2-950A-869266F551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86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4815A28-852A-4EEF-A684-92C6ED8CF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4AAD0A6-CE63-4493-8E31-769C4185FE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78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16BCE62-6969-4FD0-BF1B-5BE6E7F89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D5CD6F0-918E-4F5A-B334-4BB1D2AAE4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35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AF6ECCF-68CA-4D73-B99C-544F55CA7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2C502EF-8000-4BB9-BA43-E67B8D42B5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85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76BDD61-9FC1-479D-AC11-67C5E6443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7A43D97-A1E3-4D85-BB94-85F0D5FD31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91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992A7F9-1E6A-4205-85BE-500F15E30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6A05891-DA19-4630-A84D-1E94DAFE56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16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EBFD18A-D65D-44AF-A17B-8120A2458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CD0F2B8-FE47-4AB6-A9A6-1D82A1F211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28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A3CD64C-F522-47CC-832A-1C82296D1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736B1D2-C277-4C11-8B15-D75AC84481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98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2C2818F-1D2D-4798-8AE3-E70269F37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250563B-1077-4BE5-AD3B-5B56FFC2A1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59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12A0BFA-C794-496D-9CD0-6F6BF6C3F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336262F-FC96-4FFA-8456-44936579AB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23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CD84109-CA71-4250-B18B-A67671078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D5843A6-B225-49AE-B1C1-D9C0CEFA84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78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1DE0F86-49F4-426A-8BD9-F20C323F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71CDCFF-C433-4008-A68C-CF2B460684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16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1CC0A30-6DCB-4EAF-A434-AFE4017B3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F977ABB-8C8C-4610-84E0-31716B6C22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4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9C2C896-8B7F-4688-A993-14FE6528D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C81CE59-CFB5-491B-893D-5479543B31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76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86AF8EC-4408-47F0-AB5F-C1CCC3E74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D8685E8-5696-4A18-8252-04A8BA67AD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99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F31BC68-5D48-4137-B8BC-C8F615AA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4DA506C-9780-47A8-84F1-D096DF8CD2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322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3FC1488-E14A-43C7-8E37-4CE737398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7362FD9-77F3-427A-BF6F-B82BFC2A4B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46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514FC04-7460-4B81-BD76-452560031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BB518CB-873D-4BF1-A650-D64B2BF9D8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60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966C9EF-65D8-490B-9949-EA7E08028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014F49-CE5C-4DFD-9188-B3B15F36E4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247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7B3C4D0-7CB3-41EB-976B-2DACB2288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DD60946-A5A1-4A17-A0A8-A819272296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20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35D82E6-1C31-499D-B610-CC5BF768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CA149E2-CF0F-4CCC-AA8C-2419C05CAC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48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03709AB-9A0C-4C65-BFFC-C6DEDE5B1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E64A40F-11FD-4C2B-85ED-82ADB5F69C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23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5312122-7646-4E68-9E7A-8445A20E0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4484B65-E2FD-4345-9C7F-64A837E727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0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BBA28AC-6179-4516-902F-B4AF1112E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940CDE8-0501-4E25-BB7F-F862C62FA5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37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A1A9F38-7D8A-46EA-8BCB-024655DD9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D379A08-4B92-4FA0-9E0C-05A81F4E83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72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1F5F168-7DF5-4C36-A374-65D7ED9FE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D79012A-57EF-4CEC-8FFA-20B0E1A9A5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75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自訂</PresentationFormat>
  <Paragraphs>0</Paragraphs>
  <Slides>35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婉利 廖</dc:creator>
  <cp:lastModifiedBy>婉利 廖</cp:lastModifiedBy>
  <cp:revision>1</cp:revision>
  <dcterms:created xsi:type="dcterms:W3CDTF">2023-12-23T11:29:34Z</dcterms:created>
  <dcterms:modified xsi:type="dcterms:W3CDTF">2023-12-23T11:29:34Z</dcterms:modified>
</cp:coreProperties>
</file>