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707938" cy="8999538"/>
  <p:notesSz cx="6807200" cy="9939338"/>
  <p:defaultTextStyle>
    <a:defPPr>
      <a:defRPr lang="zh-TW"/>
    </a:defPPr>
    <a:lvl1pPr marL="0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1pPr>
    <a:lvl2pPr marL="520979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2pPr>
    <a:lvl3pPr marL="1041959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3pPr>
    <a:lvl4pPr marL="1562938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4pPr>
    <a:lvl5pPr marL="2083918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5pPr>
    <a:lvl6pPr marL="2604897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6pPr>
    <a:lvl7pPr marL="3125876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7pPr>
    <a:lvl8pPr marL="3646856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8pPr>
    <a:lvl9pPr marL="4167835" algn="l" defTabSz="1041959" rtl="0" eaLnBrk="1" latinLnBrk="0" hangingPunct="1">
      <a:defRPr sz="205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424681-A519-4182-B757-FAC9D158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D3047D1-7262-4B7D-8DA9-827A62BB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1A4F-2C83-4F30-94EB-54C80EE8B6E6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4ED49B-DF09-40FC-8060-021867D9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5D61A7D-A3EE-438C-8209-75390EDF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22711-62F1-4641-A627-474483B6D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58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253743D-703E-450F-B5C1-1FE6942E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71" y="479143"/>
            <a:ext cx="10960597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FBF964-2588-4CE5-B817-A8F67CF71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3671" y="2395710"/>
            <a:ext cx="10960597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FAF03B-AD1D-4549-8C76-87884AB20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3671" y="8341239"/>
            <a:ext cx="285928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1A4F-2C83-4F30-94EB-54C80EE8B6E6}" type="datetimeFigureOut">
              <a:rPr lang="zh-TW" altLang="en-US" smtClean="0"/>
              <a:t>2023/11/20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48F77B-DBC2-4492-BF21-53B5D8D5C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9505" y="8341239"/>
            <a:ext cx="428892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22EE09-8C79-4AFF-B1F7-1A0A1D5BB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4981" y="8341239"/>
            <a:ext cx="285928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2711-62F1-4641-A627-474483B6DB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9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53079" rtl="0" eaLnBrk="1" latinLnBrk="0" hangingPunct="1">
        <a:lnSpc>
          <a:spcPct val="90000"/>
        </a:lnSpc>
        <a:spcBef>
          <a:spcPct val="0"/>
        </a:spcBef>
        <a:buNone/>
        <a:defRPr sz="45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8270" indent="-238270" algn="l" defTabSz="953079" rtl="0" eaLnBrk="1" latinLnBrk="0" hangingPunct="1">
        <a:lnSpc>
          <a:spcPct val="90000"/>
        </a:lnSpc>
        <a:spcBef>
          <a:spcPts val="1042"/>
        </a:spcBef>
        <a:buFont typeface="Arial" panose="020B0604020202020204" pitchFamily="34" charset="0"/>
        <a:buChar char="•"/>
        <a:defRPr sz="2918" kern="1200">
          <a:solidFill>
            <a:schemeClr val="tx1"/>
          </a:solidFill>
          <a:latin typeface="+mn-lt"/>
          <a:ea typeface="+mn-ea"/>
          <a:cs typeface="+mn-cs"/>
        </a:defRPr>
      </a:lvl1pPr>
      <a:lvl2pPr marL="714809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502" kern="1200">
          <a:solidFill>
            <a:schemeClr val="tx1"/>
          </a:solidFill>
          <a:latin typeface="+mn-lt"/>
          <a:ea typeface="+mn-ea"/>
          <a:cs typeface="+mn-cs"/>
        </a:defRPr>
      </a:lvl2pPr>
      <a:lvl3pPr marL="1191349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2085" kern="1200">
          <a:solidFill>
            <a:schemeClr val="tx1"/>
          </a:solidFill>
          <a:latin typeface="+mn-lt"/>
          <a:ea typeface="+mn-ea"/>
          <a:cs typeface="+mn-cs"/>
        </a:defRPr>
      </a:lvl3pPr>
      <a:lvl4pPr marL="1667888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4pPr>
      <a:lvl5pPr marL="2144428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5pPr>
      <a:lvl6pPr marL="2620968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6pPr>
      <a:lvl7pPr marL="3097507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7pPr>
      <a:lvl8pPr marL="3574047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8pPr>
      <a:lvl9pPr marL="4050586" indent="-238270" algn="l" defTabSz="953079" rtl="0" eaLnBrk="1" latinLnBrk="0" hangingPunct="1">
        <a:lnSpc>
          <a:spcPct val="90000"/>
        </a:lnSpc>
        <a:spcBef>
          <a:spcPts val="521"/>
        </a:spcBef>
        <a:buFont typeface="Arial" panose="020B0604020202020204" pitchFamily="34" charset="0"/>
        <a:buChar char="•"/>
        <a:defRPr sz="18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1pPr>
      <a:lvl2pPr marL="476540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2pPr>
      <a:lvl3pPr marL="953079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3pPr>
      <a:lvl4pPr marL="1429619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4pPr>
      <a:lvl5pPr marL="1906158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5pPr>
      <a:lvl6pPr marL="2382698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6pPr>
      <a:lvl7pPr marL="2859237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7pPr>
      <a:lvl8pPr marL="3335777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8pPr>
      <a:lvl9pPr marL="3812316" algn="l" defTabSz="953079" rtl="0" eaLnBrk="1" latinLnBrk="0" hangingPunct="1">
        <a:defRPr sz="18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90688A8-44D6-4484-97BD-D3618B4B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38BDFD-6F8B-404D-A5DA-53BD9A08C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78DE445-DA6F-4859-A3A8-3C3A932F6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972B549-E7EC-4406-BFE8-01F8BECBA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9477CC2-2468-465B-8039-81ED8029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36F60ED-4D47-4948-9B47-988AE46C5F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A6FF0D8-D65B-4460-8814-11A2B0C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70EA056-330B-47F9-881E-0D457A1F37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E33FC22-6242-4A6E-8379-11726C56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F08E17-8E38-47F6-AB57-1D1FFD9E9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6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C21936F-F1E1-4E7B-8CE1-236E8452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BA2B48-CF63-4C2D-8049-89AA94F1F7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4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C3D4F68-3BA8-4D1C-907C-F3AABF76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CD127D-0B70-4176-921E-7A7C5C22F2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D95A128-5D3B-4915-A46E-81BE3E85F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BEDB9B3-38AB-4477-99D8-406800EA83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41DA579-37AB-465D-8D68-70FA0EE0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1091E19-F71A-4189-A3D1-11A1342302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7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76C1533-C2DD-47F1-B35D-990E6E250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09720B8-75B1-4B37-A840-2ECF4CCF8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7938" cy="89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0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自訂</PresentationFormat>
  <Paragraphs>0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婉利 廖</dc:creator>
  <cp:lastModifiedBy>婉利 廖</cp:lastModifiedBy>
  <cp:revision>1</cp:revision>
  <dcterms:created xsi:type="dcterms:W3CDTF">2023-11-20T09:12:44Z</dcterms:created>
  <dcterms:modified xsi:type="dcterms:W3CDTF">2023-11-20T09:12:44Z</dcterms:modified>
</cp:coreProperties>
</file>