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84" r:id="rId3"/>
    <p:sldId id="345" r:id="rId4"/>
    <p:sldId id="324" r:id="rId5"/>
    <p:sldId id="257" r:id="rId6"/>
    <p:sldId id="258" r:id="rId7"/>
    <p:sldId id="260" r:id="rId8"/>
    <p:sldId id="346" r:id="rId9"/>
    <p:sldId id="261" r:id="rId10"/>
    <p:sldId id="349" r:id="rId11"/>
    <p:sldId id="350" r:id="rId12"/>
    <p:sldId id="351" r:id="rId13"/>
    <p:sldId id="277" r:id="rId14"/>
    <p:sldId id="347" r:id="rId15"/>
    <p:sldId id="348" r:id="rId16"/>
    <p:sldId id="262" r:id="rId17"/>
    <p:sldId id="263" r:id="rId18"/>
    <p:sldId id="264" r:id="rId19"/>
    <p:sldId id="265" r:id="rId20"/>
    <p:sldId id="266" r:id="rId21"/>
    <p:sldId id="276" r:id="rId22"/>
    <p:sldId id="267" r:id="rId23"/>
    <p:sldId id="268" r:id="rId24"/>
    <p:sldId id="270" r:id="rId25"/>
    <p:sldId id="269" r:id="rId26"/>
    <p:sldId id="271" r:id="rId27"/>
    <p:sldId id="272" r:id="rId28"/>
    <p:sldId id="273" r:id="rId29"/>
    <p:sldId id="274" r:id="rId30"/>
    <p:sldId id="275" r:id="rId31"/>
    <p:sldId id="278" r:id="rId32"/>
    <p:sldId id="279" r:id="rId33"/>
    <p:sldId id="280" r:id="rId34"/>
    <p:sldId id="282" r:id="rId35"/>
    <p:sldId id="283" r:id="rId36"/>
    <p:sldId id="28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B9D61-C01B-8B46-8183-47182ED15757}" v="2" dt="2022-09-23T12:27:07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6"/>
    <p:restoredTop sz="95374"/>
  </p:normalViewPr>
  <p:slideViewPr>
    <p:cSldViewPr snapToGrid="0" snapToObjects="1">
      <p:cViewPr varScale="1">
        <p:scale>
          <a:sx n="122" d="100"/>
          <a:sy n="122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斌 林" userId="c5f41fb3-9b4d-4ba2-8bfe-353e9800909d" providerId="ADAL" clId="{BD6B9D61-C01B-8B46-8183-47182ED15757}"/>
    <pc:docChg chg="custSel addSld modSld">
      <pc:chgData name="文斌 林" userId="c5f41fb3-9b4d-4ba2-8bfe-353e9800909d" providerId="ADAL" clId="{BD6B9D61-C01B-8B46-8183-47182ED15757}" dt="2022-09-23T12:27:55.251" v="30" actId="1076"/>
      <pc:docMkLst>
        <pc:docMk/>
      </pc:docMkLst>
      <pc:sldChg chg="modSp mod">
        <pc:chgData name="文斌 林" userId="c5f41fb3-9b4d-4ba2-8bfe-353e9800909d" providerId="ADAL" clId="{BD6B9D61-C01B-8B46-8183-47182ED15757}" dt="2022-09-23T12:23:08.194" v="28" actId="1076"/>
        <pc:sldMkLst>
          <pc:docMk/>
          <pc:sldMk cId="3983553059" sldId="260"/>
        </pc:sldMkLst>
        <pc:spChg chg="mod">
          <ac:chgData name="文斌 林" userId="c5f41fb3-9b4d-4ba2-8bfe-353e9800909d" providerId="ADAL" clId="{BD6B9D61-C01B-8B46-8183-47182ED15757}" dt="2022-09-23T12:23:08.194" v="28" actId="1076"/>
          <ac:spMkLst>
            <pc:docMk/>
            <pc:sldMk cId="3983553059" sldId="260"/>
            <ac:spMk id="2" creationId="{767B17CD-0060-0649-BD18-60B5BF9EFBDE}"/>
          </ac:spMkLst>
        </pc:spChg>
      </pc:sldChg>
      <pc:sldChg chg="modSp mod">
        <pc:chgData name="文斌 林" userId="c5f41fb3-9b4d-4ba2-8bfe-353e9800909d" providerId="ADAL" clId="{BD6B9D61-C01B-8B46-8183-47182ED15757}" dt="2022-09-23T12:27:55.251" v="30" actId="1076"/>
        <pc:sldMkLst>
          <pc:docMk/>
          <pc:sldMk cId="240875069" sldId="264"/>
        </pc:sldMkLst>
        <pc:picChg chg="mod">
          <ac:chgData name="文斌 林" userId="c5f41fb3-9b4d-4ba2-8bfe-353e9800909d" providerId="ADAL" clId="{BD6B9D61-C01B-8B46-8183-47182ED15757}" dt="2022-09-23T12:27:55.251" v="30" actId="1076"/>
          <ac:picMkLst>
            <pc:docMk/>
            <pc:sldMk cId="240875069" sldId="264"/>
            <ac:picMk id="5" creationId="{8DEA699B-09A7-C74E-BB02-D42212D0330A}"/>
          </ac:picMkLst>
        </pc:picChg>
      </pc:sldChg>
      <pc:sldChg chg="modSp">
        <pc:chgData name="文斌 林" userId="c5f41fb3-9b4d-4ba2-8bfe-353e9800909d" providerId="ADAL" clId="{BD6B9D61-C01B-8B46-8183-47182ED15757}" dt="2022-09-23T12:27:07.099" v="29"/>
        <pc:sldMkLst>
          <pc:docMk/>
          <pc:sldMk cId="2441727516" sldId="278"/>
        </pc:sldMkLst>
        <pc:picChg chg="mod">
          <ac:chgData name="文斌 林" userId="c5f41fb3-9b4d-4ba2-8bfe-353e9800909d" providerId="ADAL" clId="{BD6B9D61-C01B-8B46-8183-47182ED15757}" dt="2022-09-23T12:27:07.099" v="29"/>
          <ac:picMkLst>
            <pc:docMk/>
            <pc:sldMk cId="2441727516" sldId="278"/>
            <ac:picMk id="9" creationId="{4A47FD37-D6B8-F345-9708-CBC1A162A044}"/>
          </ac:picMkLst>
        </pc:picChg>
      </pc:sldChg>
      <pc:sldChg chg="modSp mod">
        <pc:chgData name="文斌 林" userId="c5f41fb3-9b4d-4ba2-8bfe-353e9800909d" providerId="ADAL" clId="{BD6B9D61-C01B-8B46-8183-47182ED15757}" dt="2022-09-23T12:17:31.883" v="15" actId="14100"/>
        <pc:sldMkLst>
          <pc:docMk/>
          <pc:sldMk cId="1415005746" sldId="349"/>
        </pc:sldMkLst>
        <pc:picChg chg="mod">
          <ac:chgData name="文斌 林" userId="c5f41fb3-9b4d-4ba2-8bfe-353e9800909d" providerId="ADAL" clId="{BD6B9D61-C01B-8B46-8183-47182ED15757}" dt="2022-09-23T12:17:31.883" v="15" actId="14100"/>
          <ac:picMkLst>
            <pc:docMk/>
            <pc:sldMk cId="1415005746" sldId="349"/>
            <ac:picMk id="5" creationId="{A0EF9520-39A8-7657-5E9B-449BA38CC28A}"/>
          </ac:picMkLst>
        </pc:picChg>
      </pc:sldChg>
      <pc:sldChg chg="addSp delSp modSp new mod modClrScheme chgLayout">
        <pc:chgData name="文斌 林" userId="c5f41fb3-9b4d-4ba2-8bfe-353e9800909d" providerId="ADAL" clId="{BD6B9D61-C01B-8B46-8183-47182ED15757}" dt="2022-09-23T12:17:04.556" v="11" actId="14100"/>
        <pc:sldMkLst>
          <pc:docMk/>
          <pc:sldMk cId="623991283" sldId="351"/>
        </pc:sldMkLst>
        <pc:spChg chg="del">
          <ac:chgData name="文斌 林" userId="c5f41fb3-9b4d-4ba2-8bfe-353e9800909d" providerId="ADAL" clId="{BD6B9D61-C01B-8B46-8183-47182ED15757}" dt="2022-09-23T12:13:46.074" v="1" actId="700"/>
          <ac:spMkLst>
            <pc:docMk/>
            <pc:sldMk cId="623991283" sldId="351"/>
            <ac:spMk id="2" creationId="{AD63DB75-1A69-B83E-C08F-A8A27501470D}"/>
          </ac:spMkLst>
        </pc:spChg>
        <pc:spChg chg="del">
          <ac:chgData name="文斌 林" userId="c5f41fb3-9b4d-4ba2-8bfe-353e9800909d" providerId="ADAL" clId="{BD6B9D61-C01B-8B46-8183-47182ED15757}" dt="2022-09-23T12:13:46.074" v="1" actId="700"/>
          <ac:spMkLst>
            <pc:docMk/>
            <pc:sldMk cId="623991283" sldId="351"/>
            <ac:spMk id="3" creationId="{86437D3C-D238-C980-33E1-1F634DBB92BE}"/>
          </ac:spMkLst>
        </pc:spChg>
        <pc:picChg chg="add mod modCrop">
          <ac:chgData name="文斌 林" userId="c5f41fb3-9b4d-4ba2-8bfe-353e9800909d" providerId="ADAL" clId="{BD6B9D61-C01B-8B46-8183-47182ED15757}" dt="2022-09-23T12:17:04.556" v="11" actId="14100"/>
          <ac:picMkLst>
            <pc:docMk/>
            <pc:sldMk cId="623991283" sldId="351"/>
            <ac:picMk id="5" creationId="{467D2863-654A-0A9A-105A-4A23554B101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c051.wzu.edu.tw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c051.wzu.edu.t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9CE67-DC7B-0445-9CDF-F2792B55DBE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4A713E-209E-6F45-9FB7-4D65D4AE4368}">
      <dgm:prSet/>
      <dgm:spPr/>
      <dgm:t>
        <a:bodyPr/>
        <a:lstStyle/>
        <a:p>
          <a:r>
            <a:rPr lang="zh-TW" altLang="en-US" dirty="0"/>
            <a:t>瞻前</a:t>
          </a:r>
          <a:endParaRPr lang="zh-TW" dirty="0"/>
        </a:p>
      </dgm:t>
    </dgm:pt>
    <dgm:pt modelId="{D3E54495-41CB-954E-A164-B64354DA6386}" type="par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C772D586-8ADB-E349-A601-C32B62D627BA}" type="sib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1285963C-4875-A149-9D93-04384135C11B}">
      <dgm:prSet/>
      <dgm:spPr/>
      <dgm:t>
        <a:bodyPr/>
        <a:lstStyle/>
        <a:p>
          <a:r>
            <a:rPr lang="zh-TW" dirty="0"/>
            <a:t>大學選才高中育才網</a:t>
          </a:r>
        </a:p>
      </dgm:t>
    </dgm:pt>
    <dgm:pt modelId="{BA31EA1B-212E-924D-933C-9B9B2B2ABB6F}" type="parTrans" cxnId="{92AD0900-7A9B-E54B-8B84-987835CE0ADB}">
      <dgm:prSet/>
      <dgm:spPr/>
      <dgm:t>
        <a:bodyPr/>
        <a:lstStyle/>
        <a:p>
          <a:endParaRPr lang="zh-TW" altLang="en-US"/>
        </a:p>
      </dgm:t>
    </dgm:pt>
    <dgm:pt modelId="{E57CC28F-FE36-C44F-93D5-34B52EDD08AF}" type="sibTrans" cxnId="{92AD0900-7A9B-E54B-8B84-987835CE0ADB}">
      <dgm:prSet/>
      <dgm:spPr/>
      <dgm:t>
        <a:bodyPr/>
        <a:lstStyle/>
        <a:p>
          <a:endParaRPr lang="zh-TW" altLang="en-US"/>
        </a:p>
      </dgm:t>
    </dgm:pt>
    <dgm:pt modelId="{99F6ECDA-1B37-094C-BF1D-4E93E6F12661}">
      <dgm:prSet/>
      <dgm:spPr/>
      <dgm:t>
        <a:bodyPr/>
        <a:lstStyle/>
        <a:p>
          <a:r>
            <a:rPr lang="zh-TW"/>
            <a:t>和你心儀的科系「談戀愛」</a:t>
          </a:r>
          <a:endParaRPr lang="zh-TW" dirty="0"/>
        </a:p>
      </dgm:t>
    </dgm:pt>
    <dgm:pt modelId="{BDC5B957-13C2-0243-A270-A73925A8A164}" type="par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A02E26A2-613B-C04C-9A10-EF9D4FD5CC94}" type="sib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E8D3C8F0-972D-B14B-844E-13E3CBA4A058}">
      <dgm:prSet/>
      <dgm:spPr/>
      <dgm:t>
        <a:bodyPr/>
        <a:lstStyle/>
        <a:p>
          <a:r>
            <a:rPr lang="zh-TW" altLang="en-US" dirty="0"/>
            <a:t>各系</a:t>
          </a:r>
          <a:r>
            <a:rPr lang="zh-TW" altLang="en-US" dirty="0">
              <a:hlinkClick xmlns:r="http://schemas.openxmlformats.org/officeDocument/2006/relationships" r:id="rId1"/>
            </a:rPr>
            <a:t>官網</a:t>
          </a:r>
          <a:endParaRPr lang="zh-TW" dirty="0"/>
        </a:p>
      </dgm:t>
    </dgm:pt>
    <dgm:pt modelId="{D632595F-3489-454B-B0C8-B34593234890}" type="parTrans" cxnId="{60036758-DD98-8841-B568-86DB92B07A43}">
      <dgm:prSet/>
      <dgm:spPr/>
    </dgm:pt>
    <dgm:pt modelId="{277931C1-5505-A340-B2AC-255B0AE7592D}" type="sibTrans" cxnId="{60036758-DD98-8841-B568-86DB92B07A43}">
      <dgm:prSet/>
      <dgm:spPr/>
    </dgm:pt>
    <dgm:pt modelId="{B17E6FBB-D9E8-B046-B016-D57A3BD38FFF}" type="pres">
      <dgm:prSet presAssocID="{CDE9CE67-DC7B-0445-9CDF-F2792B55DBEF}" presName="Name0" presStyleCnt="0">
        <dgm:presLayoutVars>
          <dgm:dir/>
          <dgm:animLvl val="lvl"/>
          <dgm:resizeHandles val="exact"/>
        </dgm:presLayoutVars>
      </dgm:prSet>
      <dgm:spPr/>
    </dgm:pt>
    <dgm:pt modelId="{BF9AF019-4462-F149-B9D4-21F460AE1860}" type="pres">
      <dgm:prSet presAssocID="{EA4A713E-209E-6F45-9FB7-4D65D4AE4368}" presName="linNode" presStyleCnt="0"/>
      <dgm:spPr/>
    </dgm:pt>
    <dgm:pt modelId="{C7D29CB5-C435-0848-9D1E-82729B4C8F29}" type="pres">
      <dgm:prSet presAssocID="{EA4A713E-209E-6F45-9FB7-4D65D4AE436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43C9ED7-5289-5B4A-B3FA-5991B9042EB3}" type="pres">
      <dgm:prSet presAssocID="{EA4A713E-209E-6F45-9FB7-4D65D4AE436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2AD0900-7A9B-E54B-8B84-987835CE0ADB}" srcId="{EA4A713E-209E-6F45-9FB7-4D65D4AE4368}" destId="{1285963C-4875-A149-9D93-04384135C11B}" srcOrd="1" destOrd="0" parTransId="{BA31EA1B-212E-924D-933C-9B9B2B2ABB6F}" sibTransId="{E57CC28F-FE36-C44F-93D5-34B52EDD08AF}"/>
    <dgm:cxn modelId="{E16DF614-DF04-E240-9DFA-D57C4ADFD388}" srcId="{CDE9CE67-DC7B-0445-9CDF-F2792B55DBEF}" destId="{EA4A713E-209E-6F45-9FB7-4D65D4AE4368}" srcOrd="0" destOrd="0" parTransId="{D3E54495-41CB-954E-A164-B64354DA6386}" sibTransId="{C772D586-8ADB-E349-A601-C32B62D627BA}"/>
    <dgm:cxn modelId="{20908F4E-DD79-4A4B-B08C-9B9D8184E0B5}" type="presOf" srcId="{CDE9CE67-DC7B-0445-9CDF-F2792B55DBEF}" destId="{B17E6FBB-D9E8-B046-B016-D57A3BD38FFF}" srcOrd="0" destOrd="0" presId="urn:microsoft.com/office/officeart/2005/8/layout/vList5"/>
    <dgm:cxn modelId="{60036758-DD98-8841-B568-86DB92B07A43}" srcId="{EA4A713E-209E-6F45-9FB7-4D65D4AE4368}" destId="{E8D3C8F0-972D-B14B-844E-13E3CBA4A058}" srcOrd="2" destOrd="0" parTransId="{D632595F-3489-454B-B0C8-B34593234890}" sibTransId="{277931C1-5505-A340-B2AC-255B0AE7592D}"/>
    <dgm:cxn modelId="{934CCD6E-DDC0-C74D-AD22-353D2D0C4AAE}" type="presOf" srcId="{99F6ECDA-1B37-094C-BF1D-4E93E6F12661}" destId="{B43C9ED7-5289-5B4A-B3FA-5991B9042EB3}" srcOrd="0" destOrd="0" presId="urn:microsoft.com/office/officeart/2005/8/layout/vList5"/>
    <dgm:cxn modelId="{5915DB8D-07A4-4744-95D7-294B2DF01ECA}" srcId="{EA4A713E-209E-6F45-9FB7-4D65D4AE4368}" destId="{99F6ECDA-1B37-094C-BF1D-4E93E6F12661}" srcOrd="0" destOrd="0" parTransId="{BDC5B957-13C2-0243-A270-A73925A8A164}" sibTransId="{A02E26A2-613B-C04C-9A10-EF9D4FD5CC94}"/>
    <dgm:cxn modelId="{CD054ADD-81CF-B546-B891-EFD1BE2A5E0E}" type="presOf" srcId="{1285963C-4875-A149-9D93-04384135C11B}" destId="{B43C9ED7-5289-5B4A-B3FA-5991B9042EB3}" srcOrd="0" destOrd="1" presId="urn:microsoft.com/office/officeart/2005/8/layout/vList5"/>
    <dgm:cxn modelId="{7CE550E3-ECAC-7C44-90D5-8460CCB0BC1B}" type="presOf" srcId="{E8D3C8F0-972D-B14B-844E-13E3CBA4A058}" destId="{B43C9ED7-5289-5B4A-B3FA-5991B9042EB3}" srcOrd="0" destOrd="2" presId="urn:microsoft.com/office/officeart/2005/8/layout/vList5"/>
    <dgm:cxn modelId="{E4AE1DFE-1991-A040-B3A2-2492BECFD1AF}" type="presOf" srcId="{EA4A713E-209E-6F45-9FB7-4D65D4AE4368}" destId="{C7D29CB5-C435-0848-9D1E-82729B4C8F29}" srcOrd="0" destOrd="0" presId="urn:microsoft.com/office/officeart/2005/8/layout/vList5"/>
    <dgm:cxn modelId="{5949F11B-0549-B14A-B4AA-0755A0330E39}" type="presParOf" srcId="{B17E6FBB-D9E8-B046-B016-D57A3BD38FFF}" destId="{BF9AF019-4462-F149-B9D4-21F460AE1860}" srcOrd="0" destOrd="0" presId="urn:microsoft.com/office/officeart/2005/8/layout/vList5"/>
    <dgm:cxn modelId="{9E883C00-B44F-DF4D-871D-A15495D81486}" type="presParOf" srcId="{BF9AF019-4462-F149-B9D4-21F460AE1860}" destId="{C7D29CB5-C435-0848-9D1E-82729B4C8F29}" srcOrd="0" destOrd="0" presId="urn:microsoft.com/office/officeart/2005/8/layout/vList5"/>
    <dgm:cxn modelId="{F6081514-A40E-9741-9870-59C50B1D8F97}" type="presParOf" srcId="{BF9AF019-4462-F149-B9D4-21F460AE1860}" destId="{B43C9ED7-5289-5B4A-B3FA-5991B9042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9CE67-DC7B-0445-9CDF-F2792B55DBE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4A713E-209E-6F45-9FB7-4D65D4AE4368}">
      <dgm:prSet/>
      <dgm:spPr/>
      <dgm:t>
        <a:bodyPr/>
        <a:lstStyle/>
        <a:p>
          <a:r>
            <a:rPr lang="zh-TW" altLang="en-US" dirty="0"/>
            <a:t>顧後</a:t>
          </a:r>
          <a:endParaRPr lang="zh-TW" dirty="0"/>
        </a:p>
      </dgm:t>
    </dgm:pt>
    <dgm:pt modelId="{D3E54495-41CB-954E-A164-B64354DA6386}" type="par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C772D586-8ADB-E349-A601-C32B62D627BA}" type="sib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99F6ECDA-1B37-094C-BF1D-4E93E6F12661}">
      <dgm:prSet/>
      <dgm:spPr/>
      <dgm:t>
        <a:bodyPr/>
        <a:lstStyle/>
        <a:p>
          <a:r>
            <a:rPr lang="zh-TW" altLang="en-US" dirty="0"/>
            <a:t>帶著大學教授來「懂你」</a:t>
          </a:r>
          <a:endParaRPr lang="zh-TW" dirty="0"/>
        </a:p>
      </dgm:t>
    </dgm:pt>
    <dgm:pt modelId="{BDC5B957-13C2-0243-A270-A73925A8A164}" type="par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A02E26A2-613B-C04C-9A10-EF9D4FD5CC94}" type="sib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B17E6FBB-D9E8-B046-B016-D57A3BD38FFF}" type="pres">
      <dgm:prSet presAssocID="{CDE9CE67-DC7B-0445-9CDF-F2792B55DBEF}" presName="Name0" presStyleCnt="0">
        <dgm:presLayoutVars>
          <dgm:dir/>
          <dgm:animLvl val="lvl"/>
          <dgm:resizeHandles val="exact"/>
        </dgm:presLayoutVars>
      </dgm:prSet>
      <dgm:spPr/>
    </dgm:pt>
    <dgm:pt modelId="{BF9AF019-4462-F149-B9D4-21F460AE1860}" type="pres">
      <dgm:prSet presAssocID="{EA4A713E-209E-6F45-9FB7-4D65D4AE4368}" presName="linNode" presStyleCnt="0"/>
      <dgm:spPr/>
    </dgm:pt>
    <dgm:pt modelId="{C7D29CB5-C435-0848-9D1E-82729B4C8F29}" type="pres">
      <dgm:prSet presAssocID="{EA4A713E-209E-6F45-9FB7-4D65D4AE436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43C9ED7-5289-5B4A-B3FA-5991B9042EB3}" type="pres">
      <dgm:prSet presAssocID="{EA4A713E-209E-6F45-9FB7-4D65D4AE436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16DF614-DF04-E240-9DFA-D57C4ADFD388}" srcId="{CDE9CE67-DC7B-0445-9CDF-F2792B55DBEF}" destId="{EA4A713E-209E-6F45-9FB7-4D65D4AE4368}" srcOrd="0" destOrd="0" parTransId="{D3E54495-41CB-954E-A164-B64354DA6386}" sibTransId="{C772D586-8ADB-E349-A601-C32B62D627BA}"/>
    <dgm:cxn modelId="{20908F4E-DD79-4A4B-B08C-9B9D8184E0B5}" type="presOf" srcId="{CDE9CE67-DC7B-0445-9CDF-F2792B55DBEF}" destId="{B17E6FBB-D9E8-B046-B016-D57A3BD38FFF}" srcOrd="0" destOrd="0" presId="urn:microsoft.com/office/officeart/2005/8/layout/vList5"/>
    <dgm:cxn modelId="{934CCD6E-DDC0-C74D-AD22-353D2D0C4AAE}" type="presOf" srcId="{99F6ECDA-1B37-094C-BF1D-4E93E6F12661}" destId="{B43C9ED7-5289-5B4A-B3FA-5991B9042EB3}" srcOrd="0" destOrd="0" presId="urn:microsoft.com/office/officeart/2005/8/layout/vList5"/>
    <dgm:cxn modelId="{5915DB8D-07A4-4744-95D7-294B2DF01ECA}" srcId="{EA4A713E-209E-6F45-9FB7-4D65D4AE4368}" destId="{99F6ECDA-1B37-094C-BF1D-4E93E6F12661}" srcOrd="0" destOrd="0" parTransId="{BDC5B957-13C2-0243-A270-A73925A8A164}" sibTransId="{A02E26A2-613B-C04C-9A10-EF9D4FD5CC94}"/>
    <dgm:cxn modelId="{E4AE1DFE-1991-A040-B3A2-2492BECFD1AF}" type="presOf" srcId="{EA4A713E-209E-6F45-9FB7-4D65D4AE4368}" destId="{C7D29CB5-C435-0848-9D1E-82729B4C8F29}" srcOrd="0" destOrd="0" presId="urn:microsoft.com/office/officeart/2005/8/layout/vList5"/>
    <dgm:cxn modelId="{5949F11B-0549-B14A-B4AA-0755A0330E39}" type="presParOf" srcId="{B17E6FBB-D9E8-B046-B016-D57A3BD38FFF}" destId="{BF9AF019-4462-F149-B9D4-21F460AE1860}" srcOrd="0" destOrd="0" presId="urn:microsoft.com/office/officeart/2005/8/layout/vList5"/>
    <dgm:cxn modelId="{9E883C00-B44F-DF4D-871D-A15495D81486}" type="presParOf" srcId="{BF9AF019-4462-F149-B9D4-21F460AE1860}" destId="{C7D29CB5-C435-0848-9D1E-82729B4C8F29}" srcOrd="0" destOrd="0" presId="urn:microsoft.com/office/officeart/2005/8/layout/vList5"/>
    <dgm:cxn modelId="{F6081514-A40E-9741-9870-59C50B1D8F97}" type="presParOf" srcId="{BF9AF019-4462-F149-B9D4-21F460AE1860}" destId="{B43C9ED7-5289-5B4A-B3FA-5991B9042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E9CE67-DC7B-0445-9CDF-F2792B55DBE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4A713E-209E-6F45-9FB7-4D65D4AE4368}">
      <dgm:prSet/>
      <dgm:spPr/>
      <dgm:t>
        <a:bodyPr/>
        <a:lstStyle/>
        <a:p>
          <a:r>
            <a:rPr lang="zh-TW" altLang="en-US" dirty="0"/>
            <a:t>瞻前</a:t>
          </a:r>
          <a:endParaRPr lang="en-US" altLang="zh-TW" dirty="0"/>
        </a:p>
        <a:p>
          <a:r>
            <a:rPr lang="zh-TW" altLang="en-US" dirty="0"/>
            <a:t>顧後</a:t>
          </a:r>
          <a:endParaRPr lang="zh-TW" dirty="0"/>
        </a:p>
      </dgm:t>
    </dgm:pt>
    <dgm:pt modelId="{D3E54495-41CB-954E-A164-B64354DA6386}" type="par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C772D586-8ADB-E349-A601-C32B62D627BA}" type="sib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99F6ECDA-1B37-094C-BF1D-4E93E6F12661}">
      <dgm:prSet/>
      <dgm:spPr/>
      <dgm:t>
        <a:bodyPr/>
        <a:lstStyle/>
        <a:p>
          <a:r>
            <a:rPr lang="zh-TW" dirty="0"/>
            <a:t>重新「連結」你走過的每個「點」</a:t>
          </a:r>
        </a:p>
      </dgm:t>
    </dgm:pt>
    <dgm:pt modelId="{BDC5B957-13C2-0243-A270-A73925A8A164}" type="par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A02E26A2-613B-C04C-9A10-EF9D4FD5CC94}" type="sib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0480CE42-2AE4-CB42-89E1-126A77E8F9C9}">
      <dgm:prSet/>
      <dgm:spPr/>
      <dgm:t>
        <a:bodyPr/>
        <a:lstStyle/>
        <a:p>
          <a:r>
            <a:rPr lang="zh-TW" dirty="0"/>
            <a:t>再將它指向你未來想走的方向</a:t>
          </a:r>
          <a:r>
            <a:rPr lang="en-US" dirty="0"/>
            <a:t>(</a:t>
          </a:r>
          <a:r>
            <a:rPr lang="zh-TW" dirty="0"/>
            <a:t>大學科系</a:t>
          </a:r>
          <a:r>
            <a:rPr lang="en-US" dirty="0"/>
            <a:t>)</a:t>
          </a:r>
          <a:r>
            <a:rPr lang="zh-TW" dirty="0"/>
            <a:t>，以及可能經過的一些「點」</a:t>
          </a:r>
          <a:r>
            <a:rPr lang="en-US" dirty="0"/>
            <a:t>(</a:t>
          </a:r>
          <a:r>
            <a:rPr lang="zh-TW" dirty="0"/>
            <a:t>科系的課程</a:t>
          </a:r>
          <a:r>
            <a:rPr lang="en-US" dirty="0"/>
            <a:t>)</a:t>
          </a:r>
          <a:r>
            <a:rPr lang="zh-TW" dirty="0"/>
            <a:t>，</a:t>
          </a:r>
        </a:p>
      </dgm:t>
    </dgm:pt>
    <dgm:pt modelId="{A3FDCDF2-CF90-854F-9227-C06F3C5224F8}" type="parTrans" cxnId="{DCD5CBAD-9D20-344E-8E3A-528FEFD569B7}">
      <dgm:prSet/>
      <dgm:spPr/>
    </dgm:pt>
    <dgm:pt modelId="{BCFC60F3-C976-AE41-89E9-DF98E0294F9A}" type="sibTrans" cxnId="{DCD5CBAD-9D20-344E-8E3A-528FEFD569B7}">
      <dgm:prSet/>
      <dgm:spPr/>
    </dgm:pt>
    <dgm:pt modelId="{CF341B93-1A7C-624F-B657-B3EF8EE73A72}">
      <dgm:prSet/>
      <dgm:spPr/>
      <dgm:t>
        <a:bodyPr/>
        <a:lstStyle/>
        <a:p>
          <a:r>
            <a:rPr lang="zh-TW" dirty="0"/>
            <a:t>達到所想要的目標</a:t>
          </a:r>
          <a:r>
            <a:rPr lang="en-US" dirty="0"/>
            <a:t>(</a:t>
          </a:r>
          <a:r>
            <a:rPr lang="zh-TW" dirty="0"/>
            <a:t>就業或深造</a:t>
          </a:r>
          <a:r>
            <a:rPr lang="en-US" dirty="0"/>
            <a:t>)</a:t>
          </a:r>
          <a:r>
            <a:rPr lang="zh-TW" dirty="0"/>
            <a:t>。</a:t>
          </a:r>
        </a:p>
      </dgm:t>
    </dgm:pt>
    <dgm:pt modelId="{087DCBA9-781E-5441-B828-C495023394F2}" type="parTrans" cxnId="{2ED57778-A3F5-8D4B-9258-96619A9417CD}">
      <dgm:prSet/>
      <dgm:spPr/>
    </dgm:pt>
    <dgm:pt modelId="{7CFE9F99-62B5-8143-AE3F-80CE3F3D1915}" type="sibTrans" cxnId="{2ED57778-A3F5-8D4B-9258-96619A9417CD}">
      <dgm:prSet/>
      <dgm:spPr/>
    </dgm:pt>
    <dgm:pt modelId="{B17E6FBB-D9E8-B046-B016-D57A3BD38FFF}" type="pres">
      <dgm:prSet presAssocID="{CDE9CE67-DC7B-0445-9CDF-F2792B55DBEF}" presName="Name0" presStyleCnt="0">
        <dgm:presLayoutVars>
          <dgm:dir/>
          <dgm:animLvl val="lvl"/>
          <dgm:resizeHandles val="exact"/>
        </dgm:presLayoutVars>
      </dgm:prSet>
      <dgm:spPr/>
    </dgm:pt>
    <dgm:pt modelId="{BF9AF019-4462-F149-B9D4-21F460AE1860}" type="pres">
      <dgm:prSet presAssocID="{EA4A713E-209E-6F45-9FB7-4D65D4AE4368}" presName="linNode" presStyleCnt="0"/>
      <dgm:spPr/>
    </dgm:pt>
    <dgm:pt modelId="{C7D29CB5-C435-0848-9D1E-82729B4C8F29}" type="pres">
      <dgm:prSet presAssocID="{EA4A713E-209E-6F45-9FB7-4D65D4AE436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43C9ED7-5289-5B4A-B3FA-5991B9042EB3}" type="pres">
      <dgm:prSet presAssocID="{EA4A713E-209E-6F45-9FB7-4D65D4AE436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16DF614-DF04-E240-9DFA-D57C4ADFD388}" srcId="{CDE9CE67-DC7B-0445-9CDF-F2792B55DBEF}" destId="{EA4A713E-209E-6F45-9FB7-4D65D4AE4368}" srcOrd="0" destOrd="0" parTransId="{D3E54495-41CB-954E-A164-B64354DA6386}" sibTransId="{C772D586-8ADB-E349-A601-C32B62D627BA}"/>
    <dgm:cxn modelId="{0D4F6215-B5C6-264D-83E6-9CEF084B915A}" type="presOf" srcId="{CF341B93-1A7C-624F-B657-B3EF8EE73A72}" destId="{B43C9ED7-5289-5B4A-B3FA-5991B9042EB3}" srcOrd="0" destOrd="2" presId="urn:microsoft.com/office/officeart/2005/8/layout/vList5"/>
    <dgm:cxn modelId="{20908F4E-DD79-4A4B-B08C-9B9D8184E0B5}" type="presOf" srcId="{CDE9CE67-DC7B-0445-9CDF-F2792B55DBEF}" destId="{B17E6FBB-D9E8-B046-B016-D57A3BD38FFF}" srcOrd="0" destOrd="0" presId="urn:microsoft.com/office/officeart/2005/8/layout/vList5"/>
    <dgm:cxn modelId="{934CCD6E-DDC0-C74D-AD22-353D2D0C4AAE}" type="presOf" srcId="{99F6ECDA-1B37-094C-BF1D-4E93E6F12661}" destId="{B43C9ED7-5289-5B4A-B3FA-5991B9042EB3}" srcOrd="0" destOrd="0" presId="urn:microsoft.com/office/officeart/2005/8/layout/vList5"/>
    <dgm:cxn modelId="{2ED57778-A3F5-8D4B-9258-96619A9417CD}" srcId="{EA4A713E-209E-6F45-9FB7-4D65D4AE4368}" destId="{CF341B93-1A7C-624F-B657-B3EF8EE73A72}" srcOrd="2" destOrd="0" parTransId="{087DCBA9-781E-5441-B828-C495023394F2}" sibTransId="{7CFE9F99-62B5-8143-AE3F-80CE3F3D1915}"/>
    <dgm:cxn modelId="{5915DB8D-07A4-4744-95D7-294B2DF01ECA}" srcId="{EA4A713E-209E-6F45-9FB7-4D65D4AE4368}" destId="{99F6ECDA-1B37-094C-BF1D-4E93E6F12661}" srcOrd="0" destOrd="0" parTransId="{BDC5B957-13C2-0243-A270-A73925A8A164}" sibTransId="{A02E26A2-613B-C04C-9A10-EF9D4FD5CC94}"/>
    <dgm:cxn modelId="{DCD5CBAD-9D20-344E-8E3A-528FEFD569B7}" srcId="{EA4A713E-209E-6F45-9FB7-4D65D4AE4368}" destId="{0480CE42-2AE4-CB42-89E1-126A77E8F9C9}" srcOrd="1" destOrd="0" parTransId="{A3FDCDF2-CF90-854F-9227-C06F3C5224F8}" sibTransId="{BCFC60F3-C976-AE41-89E9-DF98E0294F9A}"/>
    <dgm:cxn modelId="{780A61E0-F856-E14B-BA25-04ADF5853D96}" type="presOf" srcId="{0480CE42-2AE4-CB42-89E1-126A77E8F9C9}" destId="{B43C9ED7-5289-5B4A-B3FA-5991B9042EB3}" srcOrd="0" destOrd="1" presId="urn:microsoft.com/office/officeart/2005/8/layout/vList5"/>
    <dgm:cxn modelId="{E4AE1DFE-1991-A040-B3A2-2492BECFD1AF}" type="presOf" srcId="{EA4A713E-209E-6F45-9FB7-4D65D4AE4368}" destId="{C7D29CB5-C435-0848-9D1E-82729B4C8F29}" srcOrd="0" destOrd="0" presId="urn:microsoft.com/office/officeart/2005/8/layout/vList5"/>
    <dgm:cxn modelId="{5949F11B-0549-B14A-B4AA-0755A0330E39}" type="presParOf" srcId="{B17E6FBB-D9E8-B046-B016-D57A3BD38FFF}" destId="{BF9AF019-4462-F149-B9D4-21F460AE1860}" srcOrd="0" destOrd="0" presId="urn:microsoft.com/office/officeart/2005/8/layout/vList5"/>
    <dgm:cxn modelId="{9E883C00-B44F-DF4D-871D-A15495D81486}" type="presParOf" srcId="{BF9AF019-4462-F149-B9D4-21F460AE1860}" destId="{C7D29CB5-C435-0848-9D1E-82729B4C8F29}" srcOrd="0" destOrd="0" presId="urn:microsoft.com/office/officeart/2005/8/layout/vList5"/>
    <dgm:cxn modelId="{F6081514-A40E-9741-9870-59C50B1D8F97}" type="presParOf" srcId="{BF9AF019-4462-F149-B9D4-21F460AE1860}" destId="{B43C9ED7-5289-5B4A-B3FA-5991B9042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9CE67-DC7B-0445-9CDF-F2792B55DBE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4A713E-209E-6F45-9FB7-4D65D4AE4368}">
      <dgm:prSet/>
      <dgm:spPr/>
      <dgm:t>
        <a:bodyPr/>
        <a:lstStyle/>
        <a:p>
          <a:r>
            <a:rPr lang="zh-TW" altLang="en-US" dirty="0"/>
            <a:t>你就獨特</a:t>
          </a:r>
          <a:endParaRPr lang="en-US" altLang="zh-TW" dirty="0"/>
        </a:p>
        <a:p>
          <a:r>
            <a:rPr lang="zh-TW" altLang="en-US" dirty="0"/>
            <a:t>你就亮點</a:t>
          </a:r>
          <a:endParaRPr lang="zh-TW" dirty="0"/>
        </a:p>
      </dgm:t>
    </dgm:pt>
    <dgm:pt modelId="{D3E54495-41CB-954E-A164-B64354DA6386}" type="par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C772D586-8ADB-E349-A601-C32B62D627BA}" type="sibTrans" cxnId="{E16DF614-DF04-E240-9DFA-D57C4ADFD388}">
      <dgm:prSet/>
      <dgm:spPr/>
      <dgm:t>
        <a:bodyPr/>
        <a:lstStyle/>
        <a:p>
          <a:endParaRPr lang="zh-TW" altLang="en-US"/>
        </a:p>
      </dgm:t>
    </dgm:pt>
    <dgm:pt modelId="{99F6ECDA-1B37-094C-BF1D-4E93E6F12661}">
      <dgm:prSet/>
      <dgm:spPr/>
      <dgm:t>
        <a:bodyPr/>
        <a:lstStyle/>
        <a:p>
          <a:r>
            <a:rPr lang="zh-TW" altLang="en-US" dirty="0"/>
            <a:t>每個孩子都是獨特的</a:t>
          </a:r>
          <a:endParaRPr lang="zh-TW" dirty="0"/>
        </a:p>
      </dgm:t>
    </dgm:pt>
    <dgm:pt modelId="{BDC5B957-13C2-0243-A270-A73925A8A164}" type="par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A02E26A2-613B-C04C-9A10-EF9D4FD5CC94}" type="sibTrans" cxnId="{5915DB8D-07A4-4744-95D7-294B2DF01ECA}">
      <dgm:prSet/>
      <dgm:spPr/>
      <dgm:t>
        <a:bodyPr/>
        <a:lstStyle/>
        <a:p>
          <a:endParaRPr lang="zh-TW" altLang="en-US"/>
        </a:p>
      </dgm:t>
    </dgm:pt>
    <dgm:pt modelId="{0480CE42-2AE4-CB42-89E1-126A77E8F9C9}">
      <dgm:prSet/>
      <dgm:spPr/>
      <dgm:t>
        <a:bodyPr/>
        <a:lstStyle/>
        <a:p>
          <a:r>
            <a:rPr lang="zh-TW" altLang="en-US" dirty="0"/>
            <a:t>每個家庭都是獨特的</a:t>
          </a:r>
          <a:endParaRPr lang="zh-TW" dirty="0"/>
        </a:p>
      </dgm:t>
    </dgm:pt>
    <dgm:pt modelId="{A3FDCDF2-CF90-854F-9227-C06F3C5224F8}" type="parTrans" cxnId="{DCD5CBAD-9D20-344E-8E3A-528FEFD569B7}">
      <dgm:prSet/>
      <dgm:spPr/>
      <dgm:t>
        <a:bodyPr/>
        <a:lstStyle/>
        <a:p>
          <a:endParaRPr lang="zh-TW" altLang="en-US"/>
        </a:p>
      </dgm:t>
    </dgm:pt>
    <dgm:pt modelId="{BCFC60F3-C976-AE41-89E9-DF98E0294F9A}" type="sibTrans" cxnId="{DCD5CBAD-9D20-344E-8E3A-528FEFD569B7}">
      <dgm:prSet/>
      <dgm:spPr/>
      <dgm:t>
        <a:bodyPr/>
        <a:lstStyle/>
        <a:p>
          <a:endParaRPr lang="zh-TW" altLang="en-US"/>
        </a:p>
      </dgm:t>
    </dgm:pt>
    <dgm:pt modelId="{CF341B93-1A7C-624F-B657-B3EF8EE73A72}">
      <dgm:prSet/>
      <dgm:spPr/>
      <dgm:t>
        <a:bodyPr/>
        <a:lstStyle/>
        <a:p>
          <a:r>
            <a:rPr lang="zh-TW" altLang="en-US" dirty="0"/>
            <a:t>每位父親、母親都是獨特的</a:t>
          </a:r>
          <a:endParaRPr lang="zh-TW" dirty="0"/>
        </a:p>
      </dgm:t>
    </dgm:pt>
    <dgm:pt modelId="{087DCBA9-781E-5441-B828-C495023394F2}" type="parTrans" cxnId="{2ED57778-A3F5-8D4B-9258-96619A9417CD}">
      <dgm:prSet/>
      <dgm:spPr/>
      <dgm:t>
        <a:bodyPr/>
        <a:lstStyle/>
        <a:p>
          <a:endParaRPr lang="zh-TW" altLang="en-US"/>
        </a:p>
      </dgm:t>
    </dgm:pt>
    <dgm:pt modelId="{7CFE9F99-62B5-8143-AE3F-80CE3F3D1915}" type="sibTrans" cxnId="{2ED57778-A3F5-8D4B-9258-96619A9417CD}">
      <dgm:prSet/>
      <dgm:spPr/>
      <dgm:t>
        <a:bodyPr/>
        <a:lstStyle/>
        <a:p>
          <a:endParaRPr lang="zh-TW" altLang="en-US"/>
        </a:p>
      </dgm:t>
    </dgm:pt>
    <dgm:pt modelId="{C6A5544C-A26A-A04F-BD6A-51798B4A7FF9}">
      <dgm:prSet/>
      <dgm:spPr/>
      <dgm:t>
        <a:bodyPr/>
        <a:lstStyle/>
        <a:p>
          <a:r>
            <a:rPr lang="zh-TW" altLang="en-US" dirty="0"/>
            <a:t>每一條路，都是獨特的</a:t>
          </a:r>
          <a:endParaRPr lang="zh-TW" dirty="0"/>
        </a:p>
      </dgm:t>
    </dgm:pt>
    <dgm:pt modelId="{6B5F1806-37C0-1E43-886A-E5379EF1F5C7}" type="parTrans" cxnId="{B301BC20-DD9A-5140-A94D-AD4462E1A228}">
      <dgm:prSet/>
      <dgm:spPr/>
      <dgm:t>
        <a:bodyPr/>
        <a:lstStyle/>
        <a:p>
          <a:endParaRPr lang="zh-TW" altLang="en-US"/>
        </a:p>
      </dgm:t>
    </dgm:pt>
    <dgm:pt modelId="{4334DFFD-1B99-5648-A101-D7B99ED53945}" type="sibTrans" cxnId="{B301BC20-DD9A-5140-A94D-AD4462E1A228}">
      <dgm:prSet/>
      <dgm:spPr/>
      <dgm:t>
        <a:bodyPr/>
        <a:lstStyle/>
        <a:p>
          <a:endParaRPr lang="zh-TW" altLang="en-US"/>
        </a:p>
      </dgm:t>
    </dgm:pt>
    <dgm:pt modelId="{B17E6FBB-D9E8-B046-B016-D57A3BD38FFF}" type="pres">
      <dgm:prSet presAssocID="{CDE9CE67-DC7B-0445-9CDF-F2792B55DBEF}" presName="Name0" presStyleCnt="0">
        <dgm:presLayoutVars>
          <dgm:dir/>
          <dgm:animLvl val="lvl"/>
          <dgm:resizeHandles val="exact"/>
        </dgm:presLayoutVars>
      </dgm:prSet>
      <dgm:spPr/>
    </dgm:pt>
    <dgm:pt modelId="{BF9AF019-4462-F149-B9D4-21F460AE1860}" type="pres">
      <dgm:prSet presAssocID="{EA4A713E-209E-6F45-9FB7-4D65D4AE4368}" presName="linNode" presStyleCnt="0"/>
      <dgm:spPr/>
    </dgm:pt>
    <dgm:pt modelId="{C7D29CB5-C435-0848-9D1E-82729B4C8F29}" type="pres">
      <dgm:prSet presAssocID="{EA4A713E-209E-6F45-9FB7-4D65D4AE436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43C9ED7-5289-5B4A-B3FA-5991B9042EB3}" type="pres">
      <dgm:prSet presAssocID="{EA4A713E-209E-6F45-9FB7-4D65D4AE436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16DF614-DF04-E240-9DFA-D57C4ADFD388}" srcId="{CDE9CE67-DC7B-0445-9CDF-F2792B55DBEF}" destId="{EA4A713E-209E-6F45-9FB7-4D65D4AE4368}" srcOrd="0" destOrd="0" parTransId="{D3E54495-41CB-954E-A164-B64354DA6386}" sibTransId="{C772D586-8ADB-E349-A601-C32B62D627BA}"/>
    <dgm:cxn modelId="{0D4F6215-B5C6-264D-83E6-9CEF084B915A}" type="presOf" srcId="{CF341B93-1A7C-624F-B657-B3EF8EE73A72}" destId="{B43C9ED7-5289-5B4A-B3FA-5991B9042EB3}" srcOrd="0" destOrd="2" presId="urn:microsoft.com/office/officeart/2005/8/layout/vList5"/>
    <dgm:cxn modelId="{B301BC20-DD9A-5140-A94D-AD4462E1A228}" srcId="{EA4A713E-209E-6F45-9FB7-4D65D4AE4368}" destId="{C6A5544C-A26A-A04F-BD6A-51798B4A7FF9}" srcOrd="3" destOrd="0" parTransId="{6B5F1806-37C0-1E43-886A-E5379EF1F5C7}" sibTransId="{4334DFFD-1B99-5648-A101-D7B99ED53945}"/>
    <dgm:cxn modelId="{751F9734-898C-4245-AFED-97EB0C763EB3}" type="presOf" srcId="{C6A5544C-A26A-A04F-BD6A-51798B4A7FF9}" destId="{B43C9ED7-5289-5B4A-B3FA-5991B9042EB3}" srcOrd="0" destOrd="3" presId="urn:microsoft.com/office/officeart/2005/8/layout/vList5"/>
    <dgm:cxn modelId="{20908F4E-DD79-4A4B-B08C-9B9D8184E0B5}" type="presOf" srcId="{CDE9CE67-DC7B-0445-9CDF-F2792B55DBEF}" destId="{B17E6FBB-D9E8-B046-B016-D57A3BD38FFF}" srcOrd="0" destOrd="0" presId="urn:microsoft.com/office/officeart/2005/8/layout/vList5"/>
    <dgm:cxn modelId="{934CCD6E-DDC0-C74D-AD22-353D2D0C4AAE}" type="presOf" srcId="{99F6ECDA-1B37-094C-BF1D-4E93E6F12661}" destId="{B43C9ED7-5289-5B4A-B3FA-5991B9042EB3}" srcOrd="0" destOrd="0" presId="urn:microsoft.com/office/officeart/2005/8/layout/vList5"/>
    <dgm:cxn modelId="{2ED57778-A3F5-8D4B-9258-96619A9417CD}" srcId="{EA4A713E-209E-6F45-9FB7-4D65D4AE4368}" destId="{CF341B93-1A7C-624F-B657-B3EF8EE73A72}" srcOrd="2" destOrd="0" parTransId="{087DCBA9-781E-5441-B828-C495023394F2}" sibTransId="{7CFE9F99-62B5-8143-AE3F-80CE3F3D1915}"/>
    <dgm:cxn modelId="{5915DB8D-07A4-4744-95D7-294B2DF01ECA}" srcId="{EA4A713E-209E-6F45-9FB7-4D65D4AE4368}" destId="{99F6ECDA-1B37-094C-BF1D-4E93E6F12661}" srcOrd="0" destOrd="0" parTransId="{BDC5B957-13C2-0243-A270-A73925A8A164}" sibTransId="{A02E26A2-613B-C04C-9A10-EF9D4FD5CC94}"/>
    <dgm:cxn modelId="{DCD5CBAD-9D20-344E-8E3A-528FEFD569B7}" srcId="{EA4A713E-209E-6F45-9FB7-4D65D4AE4368}" destId="{0480CE42-2AE4-CB42-89E1-126A77E8F9C9}" srcOrd="1" destOrd="0" parTransId="{A3FDCDF2-CF90-854F-9227-C06F3C5224F8}" sibTransId="{BCFC60F3-C976-AE41-89E9-DF98E0294F9A}"/>
    <dgm:cxn modelId="{780A61E0-F856-E14B-BA25-04ADF5853D96}" type="presOf" srcId="{0480CE42-2AE4-CB42-89E1-126A77E8F9C9}" destId="{B43C9ED7-5289-5B4A-B3FA-5991B9042EB3}" srcOrd="0" destOrd="1" presId="urn:microsoft.com/office/officeart/2005/8/layout/vList5"/>
    <dgm:cxn modelId="{E4AE1DFE-1991-A040-B3A2-2492BECFD1AF}" type="presOf" srcId="{EA4A713E-209E-6F45-9FB7-4D65D4AE4368}" destId="{C7D29CB5-C435-0848-9D1E-82729B4C8F29}" srcOrd="0" destOrd="0" presId="urn:microsoft.com/office/officeart/2005/8/layout/vList5"/>
    <dgm:cxn modelId="{5949F11B-0549-B14A-B4AA-0755A0330E39}" type="presParOf" srcId="{B17E6FBB-D9E8-B046-B016-D57A3BD38FFF}" destId="{BF9AF019-4462-F149-B9D4-21F460AE1860}" srcOrd="0" destOrd="0" presId="urn:microsoft.com/office/officeart/2005/8/layout/vList5"/>
    <dgm:cxn modelId="{9E883C00-B44F-DF4D-871D-A15495D81486}" type="presParOf" srcId="{BF9AF019-4462-F149-B9D4-21F460AE1860}" destId="{C7D29CB5-C435-0848-9D1E-82729B4C8F29}" srcOrd="0" destOrd="0" presId="urn:microsoft.com/office/officeart/2005/8/layout/vList5"/>
    <dgm:cxn modelId="{F6081514-A40E-9741-9870-59C50B1D8F97}" type="presParOf" srcId="{BF9AF019-4462-F149-B9D4-21F460AE1860}" destId="{B43C9ED7-5289-5B4A-B3FA-5991B9042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9ED7-5289-5B4A-B3FA-5991B9042EB3}">
      <dsp:nvSpPr>
        <dsp:cNvPr id="0" name=""/>
        <dsp:cNvSpPr/>
      </dsp:nvSpPr>
      <dsp:spPr>
        <a:xfrm rot="5400000">
          <a:off x="6028817" y="-1690325"/>
          <a:ext cx="2942642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700" kern="1200"/>
            <a:t>和你心儀的科系「談戀愛」</a:t>
          </a:r>
          <a:endParaRPr lang="zh-TW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700" kern="1200" dirty="0"/>
            <a:t>大學選才高中育才網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700" kern="1200" dirty="0"/>
            <a:t>各系</a:t>
          </a:r>
          <a:r>
            <a:rPr lang="zh-TW" altLang="en-US" sz="3700" kern="1200" dirty="0">
              <a:hlinkClick xmlns:r="http://schemas.openxmlformats.org/officeDocument/2006/relationships" r:id="rId1"/>
            </a:rPr>
            <a:t>官網</a:t>
          </a:r>
          <a:endParaRPr lang="zh-TW" sz="3700" kern="1200" dirty="0"/>
        </a:p>
      </dsp:txBody>
      <dsp:txXfrm rot="-5400000">
        <a:off x="3970662" y="511478"/>
        <a:ext cx="6915305" cy="2655346"/>
      </dsp:txXfrm>
    </dsp:sp>
    <dsp:sp modelId="{C7D29CB5-C435-0848-9D1E-82729B4C8F29}">
      <dsp:nvSpPr>
        <dsp:cNvPr id="0" name=""/>
        <dsp:cNvSpPr/>
      </dsp:nvSpPr>
      <dsp:spPr>
        <a:xfrm>
          <a:off x="0" y="0"/>
          <a:ext cx="3970661" cy="367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瞻前</a:t>
          </a:r>
          <a:endParaRPr lang="zh-TW" sz="6500" kern="1200" dirty="0"/>
        </a:p>
      </dsp:txBody>
      <dsp:txXfrm>
        <a:off x="179560" y="179560"/>
        <a:ext cx="3611541" cy="3319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9ED7-5289-5B4A-B3FA-5991B9042EB3}">
      <dsp:nvSpPr>
        <dsp:cNvPr id="0" name=""/>
        <dsp:cNvSpPr/>
      </dsp:nvSpPr>
      <dsp:spPr>
        <a:xfrm rot="5400000">
          <a:off x="6028817" y="-1690325"/>
          <a:ext cx="2942642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6000" kern="1200" dirty="0"/>
            <a:t>帶著大學教授來「懂你」</a:t>
          </a:r>
        </a:p>
      </dsp:txBody>
      <dsp:txXfrm rot="-5400000">
        <a:off x="3970662" y="511478"/>
        <a:ext cx="6915305" cy="2655346"/>
      </dsp:txXfrm>
    </dsp:sp>
    <dsp:sp modelId="{C7D29CB5-C435-0848-9D1E-82729B4C8F29}">
      <dsp:nvSpPr>
        <dsp:cNvPr id="0" name=""/>
        <dsp:cNvSpPr/>
      </dsp:nvSpPr>
      <dsp:spPr>
        <a:xfrm>
          <a:off x="0" y="0"/>
          <a:ext cx="3970661" cy="367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顧後</a:t>
          </a:r>
        </a:p>
      </dsp:txBody>
      <dsp:txXfrm>
        <a:off x="179560" y="179560"/>
        <a:ext cx="3611541" cy="3319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9ED7-5289-5B4A-B3FA-5991B9042EB3}">
      <dsp:nvSpPr>
        <dsp:cNvPr id="0" name=""/>
        <dsp:cNvSpPr/>
      </dsp:nvSpPr>
      <dsp:spPr>
        <a:xfrm rot="5400000">
          <a:off x="6028817" y="-1690325"/>
          <a:ext cx="2942642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800" kern="1200" dirty="0"/>
            <a:t>重新「連結」你走過的每個「點」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800" kern="1200" dirty="0"/>
            <a:t>再將它指向你未來想走的方向</a:t>
          </a:r>
          <a:r>
            <a:rPr lang="en-US" sz="2800" kern="1200" dirty="0"/>
            <a:t>(</a:t>
          </a:r>
          <a:r>
            <a:rPr lang="zh-TW" sz="2800" kern="1200" dirty="0"/>
            <a:t>大學科系</a:t>
          </a:r>
          <a:r>
            <a:rPr lang="en-US" sz="2800" kern="1200" dirty="0"/>
            <a:t>)</a:t>
          </a:r>
          <a:r>
            <a:rPr lang="zh-TW" sz="2800" kern="1200" dirty="0"/>
            <a:t>，以及可能經過的一些「點」</a:t>
          </a:r>
          <a:r>
            <a:rPr lang="en-US" sz="2800" kern="1200" dirty="0"/>
            <a:t>(</a:t>
          </a:r>
          <a:r>
            <a:rPr lang="zh-TW" sz="2800" kern="1200" dirty="0"/>
            <a:t>科系的課程</a:t>
          </a:r>
          <a:r>
            <a:rPr lang="en-US" sz="2800" kern="1200" dirty="0"/>
            <a:t>)</a:t>
          </a:r>
          <a:r>
            <a:rPr lang="zh-TW" sz="2800" kern="1200" dirty="0"/>
            <a:t>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800" kern="1200" dirty="0"/>
            <a:t>達到所想要的目標</a:t>
          </a:r>
          <a:r>
            <a:rPr lang="en-US" sz="2800" kern="1200" dirty="0"/>
            <a:t>(</a:t>
          </a:r>
          <a:r>
            <a:rPr lang="zh-TW" sz="2800" kern="1200" dirty="0"/>
            <a:t>就業或深造</a:t>
          </a:r>
          <a:r>
            <a:rPr lang="en-US" sz="2800" kern="1200" dirty="0"/>
            <a:t>)</a:t>
          </a:r>
          <a:r>
            <a:rPr lang="zh-TW" sz="2800" kern="1200" dirty="0"/>
            <a:t>。</a:t>
          </a:r>
        </a:p>
      </dsp:txBody>
      <dsp:txXfrm rot="-5400000">
        <a:off x="3970662" y="511478"/>
        <a:ext cx="6915305" cy="2655346"/>
      </dsp:txXfrm>
    </dsp:sp>
    <dsp:sp modelId="{C7D29CB5-C435-0848-9D1E-82729B4C8F29}">
      <dsp:nvSpPr>
        <dsp:cNvPr id="0" name=""/>
        <dsp:cNvSpPr/>
      </dsp:nvSpPr>
      <dsp:spPr>
        <a:xfrm>
          <a:off x="0" y="0"/>
          <a:ext cx="3970661" cy="367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400" kern="1200" dirty="0"/>
            <a:t>瞻前</a:t>
          </a:r>
          <a:endParaRPr lang="en-US" altLang="zh-TW" sz="6400" kern="1200" dirty="0"/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400" kern="1200" dirty="0"/>
            <a:t>顧後</a:t>
          </a:r>
          <a:endParaRPr lang="zh-TW" sz="6400" kern="1200" dirty="0"/>
        </a:p>
      </dsp:txBody>
      <dsp:txXfrm>
        <a:off x="179560" y="179560"/>
        <a:ext cx="3611541" cy="3319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9ED7-5289-5B4A-B3FA-5991B9042EB3}">
      <dsp:nvSpPr>
        <dsp:cNvPr id="0" name=""/>
        <dsp:cNvSpPr/>
      </dsp:nvSpPr>
      <dsp:spPr>
        <a:xfrm rot="5400000">
          <a:off x="6028817" y="-1690325"/>
          <a:ext cx="2942642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每個孩子都是獨特的</a:t>
          </a:r>
          <a:endParaRPr lang="zh-TW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每個家庭都是獨特的</a:t>
          </a:r>
          <a:endParaRPr lang="zh-TW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每位父親、母親都是獨特的</a:t>
          </a:r>
          <a:endParaRPr lang="zh-TW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每一條路，都是獨特的</a:t>
          </a:r>
          <a:endParaRPr lang="zh-TW" sz="2800" kern="1200" dirty="0"/>
        </a:p>
      </dsp:txBody>
      <dsp:txXfrm rot="-5400000">
        <a:off x="3970662" y="511478"/>
        <a:ext cx="6915305" cy="2655346"/>
      </dsp:txXfrm>
    </dsp:sp>
    <dsp:sp modelId="{C7D29CB5-C435-0848-9D1E-82729B4C8F29}">
      <dsp:nvSpPr>
        <dsp:cNvPr id="0" name=""/>
        <dsp:cNvSpPr/>
      </dsp:nvSpPr>
      <dsp:spPr>
        <a:xfrm>
          <a:off x="0" y="0"/>
          <a:ext cx="3970661" cy="367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100" kern="1200" dirty="0"/>
            <a:t>你就獨特</a:t>
          </a:r>
          <a:endParaRPr lang="en-US" altLang="zh-TW" sz="6100" kern="1200" dirty="0"/>
        </a:p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100" kern="1200" dirty="0"/>
            <a:t>你就亮點</a:t>
          </a:r>
          <a:endParaRPr lang="zh-TW" sz="6100" kern="1200" dirty="0"/>
        </a:p>
      </dsp:txBody>
      <dsp:txXfrm>
        <a:off x="179560" y="179560"/>
        <a:ext cx="3611541" cy="331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7:23:12.38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51.86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16383,'58'0'0,"-6"0"0,-20 0 0,3 0 0,0 0 0,3 0 0,-1 0 0,2 1 0,11-1 0,2 1 0,4-1 0,6 0 0,-2 2 0,1-1 0,4 1 0,-4 0 0,0 0 0,6 1 0,-4-1 0,-4 0 0,6-2 0,-15 3 0,10-3 0,-5 1 0,2-1 0,3 0 0,-4 0 0,-2 2 0,2-2 0,-2 1 0,0-1 0,6 0 0,-4 0 0,0 0 0,6 0 0,-2 0 0,3 1 0,9 0 0,-1 0 0,7 0 0,15 0 0,-1 0 0,0 0 0,4 0 0,-16 1 0,2 0 0,1 1 0,-12-1 0,18-1 0,-11 1 0,-2-1 0,-2 1 0,-11-1 0,5 1 0,9-2 0,-4 1 0,2 0 0,-1 0 0,-8 1 0,-1-1 0,-1 0 0,-7 0 0,-3 0 0,-2 0 0,-6-1 0,-1 0 0,2 0 0,-3 0 0,-2 0 0,2 1 0,-13-1 0,3 2 0,-8-1 0,-3-1 0,-2 1 0,-3-1 0,-3 0 0,5 0 0,-8 0 0,5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20:11.60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 16383,'54'1'0,"-4"1"0,-23-2 0,2 1 0,8 1 0,-1-2 0,2 1 0,4-1 0,2 1 0,3 0 0,9 1 0,3-2 0,6 2 0,12-2 0,-1 1 0,2 0 0,7 0 0,-5-1 0,4 0 0,11 0 0,-6 0 0,2 0 0,4 0 0,-6 0 0,0 0 0,8-2 0,0 1 0,2-3 0,-42 3 0,0 0 0,36-2 0,-38 2 0,0 1 0,42-2 0,-9 0 0,10 2 0,-10 0 0,2 0 0,-37 0 0,1 0 0,43 0 0,0 0 0,1 0 0,-16 0 0,-4 0 0,1 0 0,-2 0 0,-3 0 0,11 0 0,-9 0 0,1 0 0,4 0 0,-5 2 0,0-2 0,4 3 0,-5-3 0,-2 2 0,2-1 0,-9-1 0,-4 4 0,2-3 0,-11 2 0,10-2 0,-4 2 0,1-2 0,1 2 0,-2-2 0,-2 1 0,2 0 0,-7 1 0,1-1 0,-1-1 0,-1 0 0,-5 0 0,1 0 0,-5 0 0,-5-1 0,5 2 0,-8-1 0,2-1 0,3 2 0,-1-1 0,2 0 0,1 0 0,-2-1 0,-5 2 0,1-1 0,1-1 0,0 1 0,5-1 0,-9 1 0,-5-1 0,-7 3 0,-6-3 0,-3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05:04.46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84 1983 16383,'60'36'0,"7"-1"0,-6-12 0,12 2 0,21 4 0,-42-14 0,1-1 0,1 1 0,2-1 0,5 1 0,0 0 0,-4-2 0,-1 0 0,3-1 0,1-1 0,10 2 0,0-2 0,-8-3 0,2 0 0,23 4 0,3 0 0,-3-5 0,2-1 0,5 2 0,3 0 0,-28-5 0,2 0 0,-1-1 0,30 0 0,-1 0 0,-2-2 0,1 0 0,-29-2 0,1 0 0,-2 0 0,12-2 0,0 0 0,16-2 0,2-2 0,-11 0 0,-1 0 0,-2 1 0,-1-1 0,2-3 0,-2 0 0,-13 1 0,-3-1 0,-3-1 0,1-1 0,4 0 0,0-2 0,-6-1 0,-1 0 0,1-1 0,0-2 0,4-2 0,-3-2 0,-13 3 0,-2-1 0,4-4 0,0-1 0,30-22 0,-11 3 0,-5-3 0,-13 6 0,-4-2 0,-6-5 0,-13 3 0,-5-1 0,-7-8 0,-3 6 0,-3-14 0,-2 2 0,-5-1 0,-2-4 0,-2 1 0,-5 1 0,-6-15 0,-5 12 0,-20-25 0,-10 6 0,17 42 0,-2 0 0,-6-6 0,-2 2 0,1 7 0,0 1 0,-1 0 0,-1 0 0,-6 0 0,0 2 0,3 3 0,1 0 0,-1 4 0,0-1 0,-3-1 0,1 2 0,-24-13 0,-13-6 0,10 12 0,7 6 0,2 7 0,17 12 0,6 5 0,9 4 0,6 4 0,-11 3 0,-16 1 0,-27 10 0,-16 0 0,33-2 0,-2 0 0,6-3 0,-1 0 0,-20 4 0,-2 0 0,6-1 0,0 0 0,-8 1 0,-1 0 0,-3 2 0,1 0 0,12-5 0,0 1 0,-15 4 0,0 1 0,11-3 0,1 0 0,0 0 0,1 1 0,1 0 0,3 0 0,7-3 0,1 1 0,0 0 0,0 1 0,-2 1 0,1 0 0,9-2 0,1 0 0,-6 2 0,1 0 0,-37 12 0,11-2 0,10 0 0,16-2 0,5-1 0,2 2 0,1 0 0,2 0 0,-9 6 0,15-7 0,-2 4 0,16-5 0,3-2 0,7-3 0,3 1 0,2-3 0,-3 6 0,2-1 0,-2 2 0,-2 3 0,4-2 0,-5 6 0,4-1 0,-3 1 0,-2 7 0,-5 2 0,0 3 0,-7 5 0,7-7 0,-12 7 0,6-2 0,-3-5 0,3 1 0,4-6 0,1 0 0,-5 6 0,8-4 0,-1-1 0,10-6 0,7-10 0,4-3 0,1-1 0,0 3 0,1 0 0,1 0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08:54.33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1098 16383,'46'5'0,"-1"2"0,-22-3 0,7 2 0,8 0 0,-1-1 0,11 1 0,-10 0 0,-4 1 0,-2 1 0,-7 0 0,3-2 0,6 3 0,0-3 0,11-1 0,-3-3 0,-4 1 0,1 0 0,-6 0 0,1-1 0,1 1 0,-2-2 0,1 0 0,1-1 0,-5 1 0,4-1 0,-1 1 0,-1-1 0,7 0 0,-1 0 0,3 0 0,8 0 0,-2 0 0,4 0 0,6 0 0,-8-1 0,11 0 0,-3-1 0,0-1 0,4 3 0,-5-1 0,-1 1 0,2 0 0,-3 0 0,1 0 0,7-1 0,-3 0 0,0-1 0,5 1 0,-12 0 0,12 1 0,-6-1 0,0 1 0,6-3 0,-4 1 0,-2-1 0,3-1 0,-9-1 0,4-1 0,2-4 0,-5 3 0,3-5 0,-7 1 0,-3-1 0,5-4 0,1-3 0,2-1 0,-1-3 0,-12 2 0,-3-1 0,4-6 0,-7 0 0,9-9 0,-5 2 0,-6 0 0,-3 1 0,-13 3 0,-5-3 0,-6-2 0,-6-4 0,-4 2 0,-8-11 0,-12 0 0,-7-3 0,-15-6 0,-1 13 0,-10-6 0,2 12 0,3 2 0,3 5 0,10 7 0,2 4 0,0 1 0,-3 3 0,-6-2 0,-18 1 0,1 0 0,-32 2 0,9 0 0,-5 5 0,7 0 0,16 4 0,1-1 0,-7 5 0,-3 1 0,-5 2 0,1 2 0,16 1 0,2 4 0,6 3 0,1 1 0,-4 2 0,4-2 0,0-1 0,-10 4 0,-3-1 0,-1 2 0,-5-1 0,14-3 0,6-1 0,2 1 0,9-1 0,-11 1 0,-2 0 0,-4 0 0,-3-1 0,13-4 0,12-1 0,12-3 0,13 1 0,-1 0 0,0 0 0,-3 4 0,-1-2 0,-3 4 0,-7-1 0,2 1 0,1-1 0,7-1 0,9-3 0,-5 5 0,3-2 0,-5 3 0,5-2 0,0 0 0,-4 10 0,4-5 0,-8 12 0,2-4 0,-1 2 0,-2 4 0,2-3 0,-6 12 0,-3 1 0,-2 1 0,-1 1 0,6-5 0,5-5 0,-2 1 0,4-6 0,0-2 0,3-4 0,4-5 0,4-4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07:25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291 1574 16383,'50'8'0,"3"0"0,-9-7 0,11 1 0,1-1 0,5 0 0,-2 0 0,0 1 0,10-1 0,-11 1 0,12-1 0,-10-1 0,-6 2 0,3-2 0,-4-2 0,3 2 0,10-3 0,4 2 0,-20-1 0,1 1 0,26-2 0,18 1 0,-34-1 0,0 3 0,6-3 0,-3 3 0,-1-2 0,11 0 0,1-1 0,1 0 0,15 0 0,-5 1 0,3 0 0,6 1 0,-19-1 0,16-4 0,-6 1 0,1-3 0,12-2 0,-7 0 0,-1-3 0,-41 6 0,-1 0 0,28-7 0,15-2 0,-4-2 0,6 4 0,-43 5 0,1-1 0,0 3 0,0 0 0,43-8 0,-41 7 0,2 0 0,-5 2 0,1 0 0,-2-1 0,2 0 0,7 0 0,0 1 0,-5 0 0,-1 0 0,2 0 0,2-1 0,5 0 0,0-1 0,-10 2 0,-1 0 0,10-3 0,1 1 0,-7 1 0,0 0 0,-3 1 0,1 0 0,7-1 0,-1 0 0,-7 3 0,-1-1 0,0-1 0,0 0 0,0 0 0,-1 0 0,48-7 0,-1 0 0,-37 5 0,-1 0 0,38-5 0,-37 5 0,1 0 0,-3 2 0,-1 0 0,-1 1 0,1 1 0,7-2 0,-1 1 0,-6 1 0,-1 1 0,0-1 0,0 0 0,4 0 0,0 1 0,-5 1 0,0-1 0,1 0 0,1 1 0,4-1 0,0 1 0,-10 0 0,1 0 0,8 1 0,2-1 0,-7-1 0,0 1 0,-1 0 0,0 0 0,0 0 0,-1-1 0,38 0 0,-1 0 0,3-1 0,-10-1 0,-6 2 0,-4-4 0,-17 5 0,12-2 0,-15 1 0,-2 1 0,-11-3 0,-11-2 0,-6 1 0,-7-3 0,-4 0 0,-4-4 0,1-5 0,-5-3 0,-1-8 0,-2-2 0,-2-4 0,-4-6 0,-9-4 0,-5-2 0,-11-10 0,-3 6 0,-1-1 0,-6-3 0,11 14 0,-6-8 0,6 8 0,-5 0 0,-9-1 0,-6 4 0,-6 6 0,-11 1 0,-4 9 0,-6-2 0,-14 3 0,11 5 0,29 9 0,-1 0 0,0 1 0,-1 0 0,-4 2 0,-3 1 0,-11-3 0,-2 0 0,-2 3 0,-1 1 0,1-1 0,-1-1 0,-3 2 0,1 1 0,6 0 0,2 0 0,4 0 0,0 0 0,-5 1 0,1 0 0,12 1 0,0 0 0,-7 0 0,-1 1 0,1 3 0,0 1 0,0 0 0,-2 2 0,-15 3 0,-3 1 0,6 0 0,-1 1 0,-6 0 0,-1-1 0,-5 2 0,1-1 0,7 1 0,-1-1 0,1 0 0,-2 0 0,-6 3 0,1-1 0,16-4 0,-1 1 0,-18 2 0,-2 1 0,9-2 0,-5 0 0,3-1 0,-8 1 0,4-1 0,17-2 0,2 0 0,-1-1 0,-8 2 0,-1-1 0,3-1 0,-15 2 0,6-2 0,10 0 0,0-1 0,-4-1 0,-1 0 0,-6 2 0,1 1 0,12-3 0,1-1 0,-11 3 0,1 0 0,12-3 0,2 1 0,4-2 0,1 1 0,0-1 0,1 0 0,7-1 0,0-1 0,1 1 0,-1-1 0,-4 0 0,0-1 0,4-1 0,0 0 0,1 1 0,-1-1 0,-6 0 0,1-1 0,7 1 0,1-1 0,-1 0 0,1-1 0,3-1 0,2-1 0,-28-3 0,-6-2 0,11-2 0,2 2 0,4-3 0,17 4 0,9 1 0,9 3 0,9 0 0,5 3 0,0 0 0,8 2 0,-8 14 0,8 1 0,-13 21 0,2-3 0,-21 24 0,1-6 0,-11 14 0,11-14 0,7-6 0,7-7 0,8-12 0,4-3 0,6-7 0,4-5 0,3 2 0,0 0 0,3 5 0,-1-2 0,1 2 0,1-5 0,0 2 0,4-1 0,-3 0 0,2-1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17:08.275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11 1289 24575,'-6'-26'0,"2"-1"0,3 7 0,1-6 0,0-6 0,0-7 0,0 0 0,1-8 0,1 5 0,2-5 0,4-4 0,3 6 0,8-11 0,-1 8 0,1 0 0,-2 2 0,-2 9 0,-1 1 0,3 1 0,-2 7 0,6-4 0,5 0 0,3 2 0,8-4 0,-1 5 0,-1 1 0,11-4 0,1 4 0,6 0 0,1 4 0,-12 4 0,6 2 0,-2 1 0,6 0 0,8-2 0,2 2 0,-1 2 0,2 1 0,-10 4 0,6 2 0,-1 0 0,3 2 0,8-1 0,2-1 0,-1 1 0,2 2 0,-7 0 0,-2 3 0,7-1 0,-2 3-984,18-3 0,-3 1 0,-3-1 0,-6 2 0,-10-1 0,-6 2 104,9 2 880,-11-2 983,10 1 0,-8 1 0,-2-1 0,-2 2 0,-2 1 0,1-1-97,6 3-886,-5-2 0,9 3 0,-9-1 0,-2 2 0,-4-1 0,-5 2 0,-4 1 0,8 1 0,-3-1 0,6 2 0,5-1 0,-4 1 0,8 3 0,-4-1 0,-2 0 0,-2 2 0,-6 1 0,0 2 0,5 1 0,-13-4 0,5 3 0,-9-1 0,-3 1 0,-1-2 0,-7 0 0,-1-2 0,-1 4 0,0-1 0,-3 1 0,2 2 0,-5-4 0,0 4 0,-2-3 0,-2 1 0,-1 0 0,-3 0 0,-1-2 0,-1 3 0,0-3 0,0 1 0,0 0 0,-2-1 0,0 0 0,-2 2 0,1-1 0,1 7 0,-2-4 0,1 2 0,-1-3 0,0-4 0,-1 3 0,0-2 0,-2 0 0,1 3 0,-2-2 0,1 1 0,-2-1 0,1-1 0,-2 2 0,-1 0 0,-2 1 0,0 1 0,-2-2 0,1 1 0,-4 1 0,2-2 0,-6 1 0,1 0 0,-2 1 0,-2-2 0,1 1 0,-4-2 0,0 2 0,-1-2 0,-3-1 0,-7 2 0,0-1 0,-11 2 0,-5 0 0,0-1 0,-10 1 0,4 0 0,-2-1 0,-9 3 0,10-6 0,-15 5 0,7-5 0,4 1 0,-2-2 0,10-3 0,-4 1 0,-1-2 0,3 0 0,0-2 0,-4 1 0,12-5 0,-6 0 0,10-2 0,1-1 0,-4 1 0,-1-1 0,0-1 0,-1-1 0,11 1 0,-8-1 0,4 1 0,-3-1 0,-4 0 0,1 0 0,-4 0 0,-3 0 0,3 0 0,3 0 0,-5 0 0,8 2 0,-10-2 0,0 1 0,6-1 0,-5 0 0,8 1 0,-2 0 0,-5 1 0,9-1 0,-6 1 0,7 0 0,6 0 0,-3 1 0,8-1 0,-2 0 0,-2 0 0,5-2 0,-9 2 0,4-2 0,2-1 0,-4-1 0,7 0 0,-4-1 0,0 0 0,-1 0 0,2 0 0,-8-1 0,2 1 0,-12 0 0,4-1 0,6 1 0,3-2 0,10 0 0,2 1 0,-1-3 0,8 4 0,-3-1 0,4 2 0,1-1 0,2 1 0,3 0 0,5-1 0,-1 1 0,3 0 0,-2-1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19:27.39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16383,'0'75'0,"1"-6"0,1-11 0,2 4 0,-1 6 0,2 14 0,-2 8 0,-2-40 0,0 1 0,0 12 0,1 2 0,-2-7 0,0 3 0,1 15 0,0 2 0,-1-4 0,0 1 0,0 1 0,0 1 0,0 2 0,0 0 0,1-6 0,0-1 0,-1-3 0,2 0 0,-1 8 0,1-1 0,0-14 0,0 1 0,-1 14 0,0 2 0,1-4 0,1-1 0,-2-1 0,0 2 0,2 10 0,0 1 0,1-6 0,-1 0 0,-1 0 0,-1 0 0,4 12 0,1-2 0,-4-12 0,1-1 0,1 4 0,-1 2 0,0 3 0,0-1 0,0-13 0,-1 0 0,1 17 0,-1 2 0,0-8 0,1-1 0,-1 0 0,0 1 0,-1 4 0,0 0 0,1-7 0,-1-2 0,0 0 0,-1-1 0,2 4 0,-1-2 0,-1-18 0,1-1 0,1 8 0,0-1 0,0-12 0,0-2 0,3 45 0,0-4 0,-2-14 0,0-2 0,-1 5 0,-1-12 0,-2 3 0,1-2 0,-3-13 0,3 7 0,-1-8 0,-1-2 0,2 0 0,-1-9 0,1-3 0,0-4 0,0-12 0,0-1 0,0-8 0,0-5 0,0 1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19:29.54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36 16383,'14'58'0,"1"-3"0,-3-23 0,1 2 0,5 4 0,-1-2 0,3 2 0,-1 2 0,-2-6 0,3 6 0,-3-4 0,0-2 0,0 0 0,-3-6 0,0 1 0,2-2 0,-5-4 0,4 0 0,-2-1 0,0-1 0,0 0 0,0-1 0,-2-1 0,2 0 0,-2-2 0,1 3 0,-1-3 0,-1 0 0,-2-3 0,0-3 0,0 3 0,18-31 0,-7 7 0,18-31 0,-16 11 0,4-4 0,-3-1 0,-2 4 0,3-3 0,-2 3 0,4 2 0,3-3 0,0 5 0,-3-1 0,3-2 0,-5 2 0,6-6 0,-2-2 0,0-1 0,-1 2 0,-8 5 0,1 5 0,-4 0 0,-1 5 0,1-1 0,-1-1 0,0 1 0,-1-2 0,-2 3 0,-1 3 0,-3 1 0,-1 5 0,1-6 0,-3 4 0,4-5 0,-5 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8:19:38.74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1 841 16383,'6'58'0,"5"0"0,7 0 0,7 2 0,7 19 0,5 3 0,-1 1 0,-15-36 0,0-1 0,16 39 0,3 0 0,3 4 0,-3-10 0,-1-5 0,1-2 0,-11-17 0,2 0 0,-4-12 0,-7-10 0,-2-7 0,-8-13 0,-4-5 0,9-47 0,-7 11 0,11-42 0,-10 23 0,1-11 0,-3-1 0,0-2 0,5-26 0,-4 21 0,0 2 0,5-18 0,-2 9 0,6-17 0,0-2 0,2 1 0,-8 41 0,0 0 0,10-41 0,0 4 0,1-5 0,-4 20 0,4-15 0,-2 9 0,1 0 0,-3 1 0,-3 11 0,-5 4 0,-2 4 0,-2 16 0,-2 1 0,-2 11 0,1 6 0,-3 5 0,2 10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28:53.50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16383,'56'8'0,"-4"-1"0,-19-6 0,2-1 0,0 0 0,4 0 0,-3 0 0,0 1 0,7-1 0,-4 1 0,5-1 0,3 0 0,1 2 0,-1-2 0,7 1 0,-9-1 0,12-1 0,-3 0 0,4 0 0,7 1 0,-4 0 0,-1 0 0,5 0 0,-5 0 0,2 0 0,4 2 0,-3-1 0,-1 2 0,4 0 0,-8-1 0,-1-1 0,6 0 0,-10-1 0,13 2 0,-4-2 0,2 0 0,11 0 0,3 0 0,1 0 0,6 1 0,-14 0 0,-3 1 0,-2-2 0,-5 3 0,-1-3 0,4 2 0,-4-1 0,-3-1 0,3 2 0,-8-1 0,-3 0 0,-1 2 0,-8-1 0,6 0 0,1-2 0,4 2 0,5-2 0,-3 0 0,-3 1 0,4-1 0,-5 1 0,5-1 0,6 0 0,-4 0 0,2 1 0,1 0 0,-3 1 0,0-1 0,7 0 0,-8 1 0,23 0 0,0 1 0,5 0 0,5-3 0,-19 2 0,0-1 0,-3-1 0,-4 2 0,-1-2 0,11 0 0,-1 1 0,4-1 0,9 2 0,-9-1 0,-3-1 0,1 3 0,-11-3 0,0 2 0,5-1 0,-8-1 0,11 3 0,-5-1 0,3-1 0,3 2 0,-2-3 0,-2 2 0,-1-1 0,-3-1 0,-5 2 0,8-2 0,-7 0 0,1 0 0,8 0 0,-4 0 0,0 0 0,4 0 0,-13 0 0,8-2 0,1 2 0,-1-1 0,9 2 0,-3 1 0,-2-1 0,8 2 0,-10-3 0,-1 3 0,4-3 0,-3 2 0,0-2 0,7 0 0,-6 1 0,1-1 0,1 2 0,-6-2 0,-2 0 0,5-2 0,-10 2 0,11-1 0,-3 1 0,4 0 0,7 0 0,-4 0 0,-3-2 0,3 2 0,-7-2 0,1 1 0,3-1 0,-7 0 0,3-1 0,2 1 0,-3 0 0,-2 0 0,3 1 0,-15-3 0,8 3 0,-7-2 0,0 2 0,0-1 0,-2 2 0,-5-3 0,4 2 0,-8-1 0,-3 1 0,0 0 0,-8 1 0,0-1 0,0 1 0,-2 0 0,-1 0 0,2-1 0,-8 0 0,-2 0 0,1 1 0,-3-1 0,3 1 0,4-2 0,-5 1 0,2-1 0,-2 0 0,-3 2 0,5-1 0,-2 0 0,-1 1 0,2-2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7:23:21.51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0 145 16383,'37'2'0,"-6"0"0,-1-2 0,-1 0 0,7 0 0,6 1 0,5 0 0,5-3 0,-19 0 0,2 1 0,26-2 0,-22 0 0,2 1 0,-3-1 0,1 0 0,-2 0 0,1-1 0,3 0 0,1-1 0,-4 1 0,0 0 0,-2 1 0,0-1 0,4 2 0,1-1 0,-5 1 0,-1 0 0,1 1 0,1 0 0,2 0 0,0-1 0,-2 2 0,-1-1 0,-1 0 0,0-1 0,2 0 0,-3 1 0,19-5 0,8 1 0,-9-2 0,1 2 0,3-4 0,-5 4 0,1-1 0,3 2 0,-6 1 0,0-1 0,0 1 0,-6 1 0,1 0 0,0 2 0,-6-2 0,10 2 0,-1 0 0,0 0 0,4 2 0,-5 0 0,-1 0 0,2-1 0,-5 1 0,1-1 0,5 2 0,2-1 0,0 1 0,4 1 0,-10-2 0,7-1 0,-4 1 0,0-2 0,2 0 0,-4 1 0,-2-1 0,7 0 0,-3-1 0,3 1 0,6-1 0,-4 0 0,3 0 0,6-1 0,-5 0 0,-23 0 0,2 1 0,0 0 0,0 0 0,-1-1 0,-1 0 0,5 1 0,0 0 0,26-1 0,-1 0 0,-30 1 0,0 1 0,24-1 0,6 1 0,1-1 0,-3 1 0,-2-2 0,-26 1 0,0 1 0,16-1 0,14 0 0,-7 1 0,-2 0 0,7 0 0,-5 0 0,1 0 0,-24 0 0,0 0 0,30 0 0,1 0 0,-28 0 0,0 1 0,-4 0 0,1-1 0,1 0 0,0 1 0,5-1 0,-2 1 0,25-1 0,-23 0 0,-1 0 0,-3 0 0,-1 0 0,0 0 0,0 0 0,3 0 0,0 0 0,-3 0 0,0 0 0,1 0 0,1 0 0,5 1 0,0-1 0,-3 0 0,0 0 0,0 1 0,-1 0 0,4 0 0,1 0 0,-5 0 0,-1 0 0,1 0 0,0 0 0,2 0 0,0 1 0,-7 0 0,0-1 0,9 0 0,0 1 0,-2-1 0,0-1 0,1 1 0,1-1 0,0 0 0,2 0 0,-3 0 0,0 0 0,-1 0 0,0 0 0,4 0 0,0 0 0,-2 0 0,0 0 0,1 0 0,2 0 0,5 0 0,0 0 0,0 0 0,-1 0 0,-1 1 0,0-1 0,5 0 0,-1 0 0,-10 0 0,0 0 0,9 0 0,-1 0 0,-6-1 0,0 0 0,-2 1 0,1 0 0,1-1 0,0 0 0,-4 1 0,-1 0 0,1-1 0,0 0 0,2 1 0,-1 0 0,-4 1 0,-2-1 0,-1 1 0,1-1 0,30 3 0,-11-1 0,-1-1 0,1 2 0,-10-1 0,10 3 0,-5-3 0,0 1 0,6-1 0,-7-2 0,2 2 0,5-2 0,0 0 0,-1 1 0,10 0 0,-2-2 0,-1 0 0,-26-1 0,0 2 0,15-1 0,11-1 0,-12 2 0,1 0 0,0 2 0,-4-2 0,0 0 0,1 0 0,-4 0 0,-3 0 0,4 0 0,1-1 0,0 1 0,10 0 0,-9 0 0,12-1 0,-6-1 0,1-1 0,3 1 0,-1 0 0,0 0 0,-20 2 0,1-2 0,0 1 0,1-1 0,4 0 0,1 1 0,6-1 0,2 0 0,-1 0 0,1-1 0,-4 2 0,2-1 0,2-1 0,-1 1 0,-12 1 0,-2 0 0,8-1 0,1 1 0,-5 0 0,1 0 0,0 0 0,1 0 0,3 1 0,0 0 0,-3-1 0,0 1 0,-1 0 0,0 0 0,2 0 0,0-1 0,-2 1 0,-2 0 0,2-1 0,-1 0 0,3 0 0,0 1 0,-7-1 0,-1 0 0,0 1 0,0-1 0,0 1 0,-1 0 0,20 0 0,-19 0 0,0 0 0,24 0 0,2 0 0,-1 1 0,-9-1 0,0 3 0,5-2 0,-7 2 0,2-2 0,-3 1 0,-5 0 0,1-1 0,4 0 0,-7 0 0,5 1 0,-3 1 0,-4 0 0,1 1 0,11 0 0,-3-1 0,11 2 0,-17-3 0,-6 2 0,-9-3 0,-7 2 0,-2-1 0,-4-1 0,0 2 0,-1-2 0,-1 1 0,2 0 0,1 0 0,0 2 0,4 0 0,1 0 0,1 2 0,2 0 0,-2 0 0,1 0 0,10-1 0,-6-1 0,18 2 0,-16-3 0,7 1 0,-9 1 0,4-2 0,-4 1 0,3-4 0,5 2 0,-8-2 0,4 1 0,-10 1 0,5 1 0,-4-1 0,11 3 0,-14-2 0,3 0 0,-10-1 0,0 0 0,0-1 0,2 2 0,-1-2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20.97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28 16383,'63'5'0,"-4"-2"0,-20 0 0,22-2 0,-19 1 0,21-1 0,-19-1 0,0 1 0,1-1 0,5 3 0,2-3 0,11 0 0,-5-2 0,-2 1 0,1 0 0,-5 1 0,4 0 0,11-2 0,-3 1 0,6-1 0,3 1 0,0 1 0,-5 0 0,8 0 0,-6 0 0,-2 0 0,4 0 0,-11-2 0,-1 2 0,1-1 0,-5 1 0,-3-2 0,1 2 0,-12-1 0,10 1 0,-1-1 0,0 0 0,4-1 0,-12 2 0,-1-2 0,2 2 0,-5-1 0,2 1 0,5-1 0,-1 1 0,4 0 0,7 0 0,0 0 0,-1 0 0,7 0 0,-4 0 0,2 0 0,5 1 0,-5-1 0,-1 1 0,6-1 0,-1 2 0,-2-2 0,8 2 0,-10-2 0,1 0 0,3-2 0,-2 2 0,-1-1 0,2-1 0,-4 2 0,-6-3 0,6 3 0,-16-2 0,8 2 0,-11-3 0,-3 3 0,-1-1 0,-6 1 0,3 0 0,2 0 0,2 0 0,-4-1 0,-1 0 0,-6 0 0,-2 1 0,5 0 0,-2 0 0,5-1 0,4 0 0,3-1 0,1 1 0,-3 0 0,-6 1 0,-7-1 0,-3 1 0,-4 0 0,-2 0 0,0 0 0,1 0 0,1-1 0,-1 0 0,0 0 0,0 1 0,-2 0 0,3 0 0,-1 0 0,-2-1 0,3 1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28.91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35 16383,'44'-12'0,"-3"2"0,-22 7 0,1 2 0,-3-1 0,-1 2 0,-1-2 0,7 1 0,6 0 0,3 1 0,7 0 0,-2 0 0,-1 0 0,5-1 0,3 1 0,5-1 0,12 1 0,-1 0 0,-1 0 0,8 0 0,-11 0 0,13 0 0,-1 0 0,1 0 0,6 1 0,-1-1 0,-3 3 0,5-1 0,-12 0 0,-2 1 0,2-1 0,0-1 0,0-1 0,5 0 0,-3 0 0,-8 0 0,4 0 0,-5 2 0,1-1 0,9 2 0,-8 0 0,1-1 0,2 0 0,-8-2 0,-2 2 0,-1-2 0,-3 1 0,4-1 0,7 3 0,-6-3 0,10 1 0,-5 1 0,0-2 0,1 1 0,-3-1 0,0 0 0,4 0 0,-3 0 0,-3 0 0,3 0 0,-6 2 0,-2-2 0,6 1 0,-8 0 0,1 1 0,0 1 0,-2-1 0,-5 0 0,2 0 0,-8-1 0,0 0 0,6-1 0,-6 0 0,1 0 0,-4 0 0,-4 0 0,-3 0 0,2 0 0,0-1 0,0 0 0,3 0 0,-6 1 0,2 0 0,-2 0 0,-1 0 0,2 0 0,0 0 0,12 0 0,-8 1 0,1 0 0,-15 0 0,-3-1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39.74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11 16383,'45'0'0,"-7"0"0,-26 0 0,0 0 0,15 0 0,9 0 0,18 2 0,-1-2 0,9 1 0,-3-2 0,0 1 0,5-2 0,-4 2 0,3-1 0,9-1 0,-2 1 0,5-1 0,5 2 0,-8 0 0,0 0 0,0 0 0,-4 0 0,1 0 0,8 0 0,-2 0 0,5 0 0,8 0 0,-15 0 0,12 0 0,-18 2 0,2-2 0,-1 1 0,2-1 0,-3 0 0,10 0 0,-12 2 0,0-2 0,0 1 0,-4-1 0,-2 0 0,7 0 0,-6 0 0,1 0 0,4-1 0,-4 1 0,-1-2 0,4 2 0,-11 0 0,-2 0 0,-1 0 0,-8 0 0,0 0 0,0 0 0,-6 0 0,0 0 0,6-1 0,2 1 0,0-3 0,5 3 0,-13-1 0,6 1 0,-7 0 0,3 0 0,-6 0 0,1 0 0,-6 0 0,1 0 0,-6 0 0,-4 0 0,-2 0 0,1 0 0,-4-1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42.34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25 16383,'48'-3'0,"-4"2"0,-7-1 0,-7 1 0,9 0 0,-4 0 0,0 1 0,3-3 0,-2 3 0,-2-2 0,-3 2 0,-4-2 0,-4 2 0,3-1 0,-3 1 0,0-2 0,-1 1 0,-7-1 0,-1 0 0,-5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44.86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33 16383,'45'-2'0,"-10"0"0,-21 1 0,-5 0 0,12-1 0,-9 2 0,7-1 0,-1 0 0,-6 1 0,11-1 0,-3 1 0,4-1 0,8 1 0,2-2 0,5 2 0,7-1 0,-6 1 0,16-1 0,-3 1 0,2 0 0,0 0 0,-6 0 0,-3 0 0,0 0 0,-11 0 0,-4-1 0,-2 0 0,-6-1 0,-1 2 0,-4-2 0,-3 2 0,2-2 0,-4 1 0,6 0 0,-4 0 0,-1 1 0,4-1 0,-5 1 0,11-1 0,-10 1 0,7-1 0,-7 1 0,0-1 0,3 1 0,4-1 0,-1 1 0,5 0 0,-2 0 0,-4 0 0,-4 0 0,0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46.73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13 16383,'46'-3'0,"11"1"0,-23 2 0,16 0 0,-14 0 0,9 0 0,-4 0 0,1 0 0,0 0 0,-5 0 0,0-1 0,-2 1 0,-3-1 0,-3 1 0,3 0 0,-5 0 0,2 0 0,0-2 0,-2 2 0,0-1 0,0 1 0,-2 0 0,-2 0 0,5 0 0,-2 0 0,3 0 0,1 0 0,-1 0 0,-1 0 0,1 0 0,-5 0 0,7 0 0,-5 0 0,4 0 0,-2 0 0,-1 0 0,0 0 0,-1 0 0,1 0 0,0 0 0,7-1 0,0 1 0,4-2 0,5 2 0,-3 0 0,0 0 0,3 0 0,-5 2 0,1-2 0,3 1 0,-5-1 0,3 0 0,-1 0 0,-1 0 0,-3 0 0,5 0 0,-7 0 0,3 0 0,-2 0 0,-2 0 0,-2 0 0,1 0 0,-7 0 0,8 1 0,-1 0 0,2 1 0,0-2 0,-3 2 0,-3-1 0,2 0 0,1 0 0,2-1 0,10 2 0,0 0 0,2 0 0,8 0 0,-4 0 0,4-1 0,1 0 0,-9-1 0,-3 0 0,0 2 0,-6-2 0,-1 1 0,-4-1 0,-6-1 0,-2 1 0,0-1 0,-3 1 0,0 0 0,-2 0 0,-4 0 0,3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9:19:49.23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16383,'46'2'0,"0"1"0,-15-3 0,5 3 0,12-3 0,4 4 0,3-2 0,9 1 0,-4-1 0,3 0 0,7-1 0,-2 1 0,-1-1 0,3-1 0,-8 2 0,-1-2 0,3 0 0,-4 0 0,1 0 0,3 0 0,-8 0 0,8 0 0,-4 0 0,-1 0 0,4 0 0,-2 0 0,-1 0 0,6 0 0,-5 0 0,0 1 0,4-1 0,-7 1 0,-1-1 0,3 0 0,-4 0 0,-2 0 0,7 0 0,-5 0 0,2 0 0,1 0 0,-8 0 0,-4 0 0,-3 0 0,-5 0 0,-7 0 0,-1 0 0,-9 0 0,-2 0 0,-4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BF6E-C279-6343-B44F-9452D677FA52}" type="datetimeFigureOut">
              <a:rPr kumimoji="1" lang="zh-TW" altLang="en-US" smtClean="0"/>
              <a:t>2022/9/23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56BF-4B6E-464A-8FCB-673408B26EA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17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5A5C8-4520-3948-85FC-31F9B5D1354C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269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8.xml"/><Relationship Id="rId18" Type="http://schemas.openxmlformats.org/officeDocument/2006/relationships/image" Target="../media/image18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50.png"/><Relationship Id="rId17" Type="http://schemas.openxmlformats.org/officeDocument/2006/relationships/customXml" Target="../ink/ink10.xml"/><Relationship Id="rId2" Type="http://schemas.openxmlformats.org/officeDocument/2006/relationships/image" Target="../media/image19.png"/><Relationship Id="rId16" Type="http://schemas.openxmlformats.org/officeDocument/2006/relationships/image" Target="../media/image17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140.png"/><Relationship Id="rId19" Type="http://schemas.openxmlformats.org/officeDocument/2006/relationships/customXml" Target="../ink/ink11.xml"/><Relationship Id="rId4" Type="http://schemas.openxmlformats.org/officeDocument/2006/relationships/image" Target="../media/image11.png"/><Relationship Id="rId9" Type="http://schemas.openxmlformats.org/officeDocument/2006/relationships/customXml" Target="../ink/ink6.xml"/><Relationship Id="rId1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jctv.ntut.edu.tw/enter4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techexpo.moe.edu.tw/searc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po.moe.edu.tw/search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051.wzu.edu.tw/datas/upload/Pictures/490606-9.%E6%9D%B1%E5%8D%97%E4%BA%9E%E7%B3%BB%E3%80%90%E7%94%84%E9%81%B8%E5%85%A5%E5%AD%B8%E3%80%91%E7%AE%A1%E9%81%93%E5%82%99%E5%AF%A9%E8%B3%87%E6%96%99%E6%BA%96%E5%82%99%E6%8C%87%E5%BC%95_20220126link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E30B8A2-CA82-9A47-9B19-2F5F5ADE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9" y="1348739"/>
            <a:ext cx="6151825" cy="4805025"/>
          </a:xfrm>
        </p:spPr>
        <p:txBody>
          <a:bodyPr anchor="ctr">
            <a:normAutofit fontScale="90000"/>
          </a:bodyPr>
          <a:lstStyle/>
          <a:p>
            <a:br>
              <a:rPr kumimoji="1" lang="en-US" altLang="zh-TW" sz="6000" dirty="0">
                <a:solidFill>
                  <a:schemeClr val="tx2"/>
                </a:solidFill>
              </a:rPr>
            </a:br>
            <a:r>
              <a:rPr kumimoji="1" lang="zh-TW" altLang="en-US" sz="6000" dirty="0">
                <a:solidFill>
                  <a:schemeClr val="tx2"/>
                </a:solidFill>
              </a:rPr>
              <a:t>學習歷程怎麼做？自述怎麼寫？家長、同學別擔心</a:t>
            </a:r>
            <a:r>
              <a:rPr kumimoji="1" lang="en-US" altLang="zh-TW" sz="6000" dirty="0">
                <a:solidFill>
                  <a:schemeClr val="tx2"/>
                </a:solidFill>
              </a:rPr>
              <a:t>!</a:t>
            </a:r>
            <a:br>
              <a:rPr kumimoji="1" lang="en-US" altLang="zh-TW" sz="6000" dirty="0">
                <a:solidFill>
                  <a:schemeClr val="tx2"/>
                </a:solidFill>
              </a:rPr>
            </a:br>
            <a:br>
              <a:rPr kumimoji="1" lang="en-US" altLang="zh-TW" sz="6000" dirty="0">
                <a:solidFill>
                  <a:schemeClr val="tx2"/>
                </a:solidFill>
              </a:rPr>
            </a:br>
            <a:endParaRPr kumimoji="1"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A0D239-FEBE-D848-A481-6AB8ACB9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5391" y="1009397"/>
            <a:ext cx="3078342" cy="4801468"/>
          </a:xfrm>
        </p:spPr>
        <p:txBody>
          <a:bodyPr anchor="ctr">
            <a:normAutofit/>
          </a:bodyPr>
          <a:lstStyle/>
          <a:p>
            <a:pPr algn="ctr"/>
            <a:r>
              <a:rPr kumimoji="1" lang="zh-TW" altLang="en-US" sz="2400" dirty="0">
                <a:solidFill>
                  <a:srgbClr val="FFFFFF"/>
                </a:solidFill>
              </a:rPr>
              <a:t>林文斌</a:t>
            </a:r>
            <a:endParaRPr kumimoji="1" lang="en-US" altLang="zh-TW" sz="2400" dirty="0">
              <a:solidFill>
                <a:srgbClr val="FFFFFF"/>
              </a:solidFill>
            </a:endParaRPr>
          </a:p>
          <a:p>
            <a:pPr algn="ctr"/>
            <a:r>
              <a:rPr kumimoji="1" lang="zh-TW" altLang="en-US" sz="2400" dirty="0">
                <a:solidFill>
                  <a:srgbClr val="FFFFFF"/>
                </a:solidFill>
              </a:rPr>
              <a:t>文藻外語大學東南亞學系副教授兼主任</a:t>
            </a:r>
          </a:p>
        </p:txBody>
      </p:sp>
    </p:spTree>
    <p:extLst>
      <p:ext uri="{BB962C8B-B14F-4D97-AF65-F5344CB8AC3E}">
        <p14:creationId xmlns:p14="http://schemas.microsoft.com/office/powerpoint/2010/main" val="20176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209FF-2281-721B-C7A2-E49C4BA7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A0EF9520-39A8-7657-5E9B-449BA38C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" y="243464"/>
            <a:ext cx="11635818" cy="6614536"/>
          </a:xfrm>
        </p:spPr>
      </p:pic>
    </p:spTree>
    <p:extLst>
      <p:ext uri="{BB962C8B-B14F-4D97-AF65-F5344CB8AC3E}">
        <p14:creationId xmlns:p14="http://schemas.microsoft.com/office/powerpoint/2010/main" val="141500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91FEA6-2244-7FFF-EC73-8BDFC54F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D33268-95B5-13AA-CD81-E690CA8A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7C25378-B49E-6E52-D941-28B7D84AE7DE}"/>
              </a:ext>
            </a:extLst>
          </p:cNvPr>
          <p:cNvGrpSpPr/>
          <p:nvPr/>
        </p:nvGrpSpPr>
        <p:grpSpPr>
          <a:xfrm>
            <a:off x="285437" y="204261"/>
            <a:ext cx="11457384" cy="6653739"/>
            <a:chOff x="1408384" y="83935"/>
            <a:chExt cx="6987152" cy="5570631"/>
          </a:xfrm>
        </p:grpSpPr>
        <p:pic>
          <p:nvPicPr>
            <p:cNvPr id="4" name="圖片 3" descr="一張含有 桌 的圖片&#10;&#10;自動產生的描述">
              <a:extLst>
                <a:ext uri="{FF2B5EF4-FFF2-40B4-BE49-F238E27FC236}">
                  <a16:creationId xmlns:a16="http://schemas.microsoft.com/office/drawing/2014/main" id="{7BF198CF-3FA8-F081-BD3A-29891F6BE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896"/>
            <a:stretch/>
          </p:blipFill>
          <p:spPr>
            <a:xfrm>
              <a:off x="1408385" y="376021"/>
              <a:ext cx="6987151" cy="5278545"/>
            </a:xfrm>
            <a:prstGeom prst="rect">
              <a:avLst/>
            </a:prstGeom>
          </p:spPr>
        </p:pic>
        <p:pic>
          <p:nvPicPr>
            <p:cNvPr id="5" name="圖片 4" descr="一張含有 桌 的圖片&#10;&#10;自動產生的描述">
              <a:extLst>
                <a:ext uri="{FF2B5EF4-FFF2-40B4-BE49-F238E27FC236}">
                  <a16:creationId xmlns:a16="http://schemas.microsoft.com/office/drawing/2014/main" id="{FFC7364A-0FB7-6EE5-CEC7-9762E3D01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748"/>
            <a:stretch/>
          </p:blipFill>
          <p:spPr>
            <a:xfrm>
              <a:off x="1408384" y="83935"/>
              <a:ext cx="6987151" cy="30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4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467D2863-654A-0A9A-105A-4A23554B1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69"/>
          <a:stretch/>
        </p:blipFill>
        <p:spPr>
          <a:xfrm>
            <a:off x="500571" y="0"/>
            <a:ext cx="11442900" cy="6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09024DE5-B44F-C64A-A627-F446F5362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356" y="599724"/>
            <a:ext cx="8908986" cy="57908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12E8543B-4BB3-AC47-B5F8-2735BE24CFB2}"/>
                  </a:ext>
                </a:extLst>
              </p14:cNvPr>
              <p14:cNvContentPartPr/>
              <p14:nvPr/>
            </p14:nvContentPartPr>
            <p14:xfrm>
              <a:off x="5200414" y="1509772"/>
              <a:ext cx="1756080" cy="1728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12E8543B-4BB3-AC47-B5F8-2735BE24CF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6774" y="1401772"/>
                <a:ext cx="1863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8F44B2C1-E376-6145-9236-A2892B1E6C88}"/>
                  </a:ext>
                </a:extLst>
              </p14:cNvPr>
              <p14:cNvContentPartPr/>
              <p14:nvPr/>
            </p14:nvContentPartPr>
            <p14:xfrm>
              <a:off x="3377374" y="2622172"/>
              <a:ext cx="1508400" cy="1980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8F44B2C1-E376-6145-9236-A2892B1E6C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3374" y="2514532"/>
                <a:ext cx="1616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838A4CB2-2D6B-2B4C-AC23-A3FB177A0382}"/>
                  </a:ext>
                </a:extLst>
              </p14:cNvPr>
              <p14:cNvContentPartPr/>
              <p14:nvPr/>
            </p14:nvContentPartPr>
            <p14:xfrm>
              <a:off x="5712334" y="4142092"/>
              <a:ext cx="1384200" cy="540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838A4CB2-2D6B-2B4C-AC23-A3FB177A03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8334" y="4034452"/>
                <a:ext cx="14918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109BD42A-2A36-DA45-89F8-5E184BD26B78}"/>
                  </a:ext>
                </a:extLst>
              </p14:cNvPr>
              <p14:cNvContentPartPr/>
              <p14:nvPr/>
            </p14:nvContentPartPr>
            <p14:xfrm>
              <a:off x="9585214" y="4116892"/>
              <a:ext cx="212400" cy="936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109BD42A-2A36-DA45-89F8-5E184BD26B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31574" y="4008892"/>
                <a:ext cx="3200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40718D55-1967-5247-BB3D-E2385CFE44E4}"/>
                  </a:ext>
                </a:extLst>
              </p14:cNvPr>
              <p14:cNvContentPartPr/>
              <p14:nvPr/>
            </p14:nvContentPartPr>
            <p14:xfrm>
              <a:off x="2653414" y="4402012"/>
              <a:ext cx="482400" cy="1224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40718D55-1967-5247-BB3D-E2385CFE44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9414" y="4294372"/>
                <a:ext cx="590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7EFC1FD7-A93C-5E4E-89E3-29951F9E56AD}"/>
                  </a:ext>
                </a:extLst>
              </p14:cNvPr>
              <p14:cNvContentPartPr/>
              <p14:nvPr/>
            </p14:nvContentPartPr>
            <p14:xfrm>
              <a:off x="3616774" y="4391572"/>
              <a:ext cx="1124640" cy="1008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7EFC1FD7-A93C-5E4E-89E3-29951F9E56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3134" y="4283572"/>
                <a:ext cx="1232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067B1DA3-F4CD-FA40-A43A-682B85585753}"/>
                  </a:ext>
                </a:extLst>
              </p14:cNvPr>
              <p14:cNvContentPartPr/>
              <p14:nvPr/>
            </p14:nvContentPartPr>
            <p14:xfrm>
              <a:off x="5422174" y="4416412"/>
              <a:ext cx="957960" cy="1116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067B1DA3-F4CD-FA40-A43A-682B855857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8534" y="4308772"/>
                <a:ext cx="1065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93B651A3-3118-AC43-959F-BB507FA6318B}"/>
                  </a:ext>
                </a:extLst>
              </p14:cNvPr>
              <p14:cNvContentPartPr/>
              <p14:nvPr/>
            </p14:nvContentPartPr>
            <p14:xfrm>
              <a:off x="6727174" y="4445932"/>
              <a:ext cx="1627920" cy="241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93B651A3-3118-AC43-959F-BB507FA631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534" y="4338292"/>
                <a:ext cx="1735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DDFE0B3B-945A-0241-BB5C-1EB921CCFF27}"/>
                  </a:ext>
                </a:extLst>
              </p14:cNvPr>
              <p14:cNvContentPartPr/>
              <p14:nvPr/>
            </p14:nvContentPartPr>
            <p14:xfrm>
              <a:off x="5668054" y="5017252"/>
              <a:ext cx="2118600" cy="201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DDFE0B3B-945A-0241-BB5C-1EB921CCFF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14054" y="4909252"/>
                <a:ext cx="2226240" cy="2358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13C00D08-F5CC-474B-B4B0-2AC08B79162F}"/>
              </a:ext>
            </a:extLst>
          </p:cNvPr>
          <p:cNvSpPr txBox="1"/>
          <p:nvPr/>
        </p:nvSpPr>
        <p:spPr>
          <a:xfrm>
            <a:off x="956242" y="1509772"/>
            <a:ext cx="578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111</a:t>
            </a:r>
            <a:r>
              <a:rPr kumimoji="1" lang="zh-TW" altLang="en-US" dirty="0"/>
              <a:t>四技甄選入學簡章</a:t>
            </a:r>
          </a:p>
        </p:txBody>
      </p:sp>
    </p:spTree>
    <p:extLst>
      <p:ext uri="{BB962C8B-B14F-4D97-AF65-F5344CB8AC3E}">
        <p14:creationId xmlns:p14="http://schemas.microsoft.com/office/powerpoint/2010/main" val="421795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647C9-117E-36D3-A3F6-9A31241A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7B877A-E241-FB28-52B7-EEB13E25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03A668-86FF-875D-925E-AD8E33C7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4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338A23-8A25-E020-5B00-44E7C21F080A}"/>
              </a:ext>
            </a:extLst>
          </p:cNvPr>
          <p:cNvSpPr txBox="1"/>
          <p:nvPr/>
        </p:nvSpPr>
        <p:spPr>
          <a:xfrm>
            <a:off x="448234" y="6450386"/>
            <a:ext cx="816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techexpo.moe.edu.tw</a:t>
            </a:r>
            <a:r>
              <a:rPr kumimoji="1" lang="en-US" altLang="zh-TW" dirty="0"/>
              <a:t>/search/history/2020/</a:t>
            </a:r>
            <a:r>
              <a:rPr kumimoji="1" lang="en-US" altLang="zh-TW" dirty="0" err="1"/>
              <a:t>profile_edutype.php?ec</a:t>
            </a:r>
            <a:r>
              <a:rPr kumimoji="1" lang="en-US" altLang="zh-TW" dirty="0"/>
              <a:t>=4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9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D99D4CD3-1938-B2E6-4334-51AF3FEE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80891E-5C35-2B36-2551-299B8E8816EC}"/>
              </a:ext>
            </a:extLst>
          </p:cNvPr>
          <p:cNvSpPr txBox="1"/>
          <p:nvPr/>
        </p:nvSpPr>
        <p:spPr>
          <a:xfrm>
            <a:off x="5522259" y="6400800"/>
            <a:ext cx="532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www.techadmi.edu.tw</a:t>
            </a:r>
            <a:r>
              <a:rPr kumimoji="1" lang="en-US" altLang="zh-TW" dirty="0"/>
              <a:t>/111new/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52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 的圖片&#10;&#10;自動產生的描述">
            <a:hlinkClick r:id="rId2"/>
            <a:extLst>
              <a:ext uri="{FF2B5EF4-FFF2-40B4-BE49-F238E27FC236}">
                <a16:creationId xmlns:a16="http://schemas.microsoft.com/office/drawing/2014/main" id="{80758704-4AB2-974C-B8CD-650AC6DA5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07" r="3" b="3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7" name="圖片 6">
            <a:hlinkClick r:id="rId4"/>
            <a:extLst>
              <a:ext uri="{FF2B5EF4-FFF2-40B4-BE49-F238E27FC236}">
                <a16:creationId xmlns:a16="http://schemas.microsoft.com/office/drawing/2014/main" id="{29FF1752-C536-8E49-AF4B-398BAB729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7035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1C30769-1008-594D-8E89-45B89F8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TW" altLang="en-US" sz="3600">
                <a:solidFill>
                  <a:srgbClr val="FFFFFF"/>
                </a:solidFill>
              </a:rPr>
              <a:t>去那裏找資料？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2810AB-1783-4EC2-BA98-A04B50D03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09CE43-7546-451A-9418-9977AE731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C17367-5B48-4C71-825E-C1A8CFEC8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EA071A-7654-4C9E-AA2E-203E1523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5758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62D8C5-F586-0D40-8CC9-42FEC614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kumimoji="1" lang="zh-TW" altLang="en-US" sz="2400" dirty="0">
                <a:solidFill>
                  <a:srgbClr val="FFFFFF"/>
                </a:solidFill>
              </a:rPr>
              <a:t>點這裏 </a:t>
            </a:r>
            <a:br>
              <a:rPr kumimoji="1" lang="en-US" altLang="zh-TW" sz="2400" dirty="0">
                <a:solidFill>
                  <a:srgbClr val="FFFFFF"/>
                </a:solidFill>
              </a:rPr>
            </a:br>
            <a:r>
              <a:rPr kumimoji="1" lang="zh-TW" altLang="en-US" sz="2400" dirty="0">
                <a:solidFill>
                  <a:srgbClr val="FFFFFF"/>
                </a:solidFill>
              </a:rPr>
              <a:t>查詢各系分則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6798CF-CF74-B411-8221-2BFAD06C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F7E91086-AC05-484C-AA62-FE3C590A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62" y="676564"/>
            <a:ext cx="7842545" cy="5823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A1FDF232-09B0-7344-9358-8431C1EAAE5E}"/>
                  </a:ext>
                </a:extLst>
              </p14:cNvPr>
              <p14:cNvContentPartPr/>
              <p14:nvPr/>
            </p14:nvContentPartPr>
            <p14:xfrm>
              <a:off x="4241830" y="4597113"/>
              <a:ext cx="1793160" cy="85464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A1FDF232-09B0-7344-9358-8431C1EAAE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7830" y="4489113"/>
                <a:ext cx="1900800" cy="10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8DEA699B-09A7-C74E-BB02-D42212D03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49"/>
          <a:stretch/>
        </p:blipFill>
        <p:spPr>
          <a:xfrm>
            <a:off x="20" y="-252239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C23506F-E02D-F648-8041-FFC55B9B7D44}"/>
                  </a:ext>
                </a:extLst>
              </p14:cNvPr>
              <p14:cNvContentPartPr/>
              <p14:nvPr/>
            </p14:nvContentPartPr>
            <p14:xfrm>
              <a:off x="3098374" y="3833932"/>
              <a:ext cx="1263240" cy="43668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C23506F-E02D-F648-8041-FFC55B9B7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4734" y="3726292"/>
                <a:ext cx="1370880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7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24924-416C-6840-99CC-127950DE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待出現類似下方的資料</a:t>
            </a:r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26EE6E55-E61E-594C-82A1-E681E9316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3" y="2477458"/>
            <a:ext cx="11519916" cy="292760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E9834C8F-476E-1F47-871D-A566E963BC72}"/>
                  </a:ext>
                </a:extLst>
              </p14:cNvPr>
              <p14:cNvContentPartPr/>
              <p14:nvPr/>
            </p14:nvContentPartPr>
            <p14:xfrm>
              <a:off x="8831374" y="4789372"/>
              <a:ext cx="3074760" cy="57744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E9834C8F-476E-1F47-871D-A566E963B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7374" y="4681732"/>
                <a:ext cx="3182400" cy="7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59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C2256F8-7896-EA45-A952-BD048BA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744" y="1038080"/>
            <a:ext cx="4826256" cy="4825409"/>
          </a:xfrm>
        </p:spPr>
        <p:txBody>
          <a:bodyPr anchor="ctr">
            <a:normAutofit/>
          </a:bodyPr>
          <a:lstStyle/>
          <a:p>
            <a:r>
              <a:rPr kumimoji="1" lang="zh-TW" altLang="en-US" sz="5400" dirty="0">
                <a:solidFill>
                  <a:srgbClr val="FFFFFF"/>
                </a:solidFill>
              </a:rPr>
              <a:t>自我介紹</a:t>
            </a:r>
            <a:r>
              <a:rPr kumimoji="1" lang="en-US" altLang="zh-TW" sz="5400" dirty="0">
                <a:solidFill>
                  <a:srgbClr val="FFFFFF"/>
                </a:solidFill>
              </a:rPr>
              <a:t>1</a:t>
            </a:r>
            <a:endParaRPr kumimoji="1" lang="zh-TW" altLang="en-US" sz="5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711258E-824D-D8DC-A8BE-025EFF8C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Autofit/>
          </a:bodyPr>
          <a:lstStyle/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國立臺灣大學政治學博士，專研國際關係、政治經濟學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科技部人文社會科學研究中心訪問學者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日本國立大阪大學法學與政治研究科外國人招聘研究員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日本交流協會研究獎助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外交部外交獎學金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自由時報記者、核稿編輯</a:t>
            </a:r>
            <a:endParaRPr kumimoji="1"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</a:rPr>
              <a:t>台灣省議員省議員助理</a:t>
            </a:r>
          </a:p>
        </p:txBody>
      </p:sp>
    </p:spTree>
    <p:extLst>
      <p:ext uri="{BB962C8B-B14F-4D97-AF65-F5344CB8AC3E}">
        <p14:creationId xmlns:p14="http://schemas.microsoft.com/office/powerpoint/2010/main" val="190059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3673C2F9-3DCA-6847-99D8-C25A7F9F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95" b="163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E280E66C-FA9F-4A42-A692-85FF89DE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2" y="659153"/>
            <a:ext cx="11292143" cy="50814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75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BF82A0-0BBC-3543-8810-5DB27858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技訊網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45DA0CF-F813-AC48-9851-457E9E250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130" y="2116042"/>
            <a:ext cx="6138994" cy="3678238"/>
          </a:xfrm>
        </p:spPr>
      </p:pic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CE296DCF-CE56-E949-B884-94155C05C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7035"/>
          <a:stretch/>
        </p:blipFill>
        <p:spPr>
          <a:xfrm>
            <a:off x="192522" y="2116042"/>
            <a:ext cx="5626608" cy="354787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A7502D6-1DE4-B440-A8F3-EBEA9FF67807}"/>
              </a:ext>
            </a:extLst>
          </p:cNvPr>
          <p:cNvSpPr txBox="1"/>
          <p:nvPr/>
        </p:nvSpPr>
        <p:spPr>
          <a:xfrm>
            <a:off x="2631989" y="6250462"/>
            <a:ext cx="16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Step 1</a:t>
            </a:r>
            <a:endParaRPr kumimoji="1"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E5A64E-B4BC-D047-8DA0-7A1D9173A0C8}"/>
              </a:ext>
            </a:extLst>
          </p:cNvPr>
          <p:cNvSpPr txBox="1"/>
          <p:nvPr/>
        </p:nvSpPr>
        <p:spPr>
          <a:xfrm>
            <a:off x="8629135" y="6194366"/>
            <a:ext cx="16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Step 2</a:t>
            </a:r>
            <a:endParaRPr kumimoji="1"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3BC3E07F-B3D2-F245-BBDE-1681A8696043}"/>
                  </a:ext>
                </a:extLst>
              </p14:cNvPr>
              <p14:cNvContentPartPr/>
              <p14:nvPr/>
            </p14:nvContentPartPr>
            <p14:xfrm>
              <a:off x="6193654" y="3504892"/>
              <a:ext cx="1463760" cy="60228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3BC3E07F-B3D2-F245-BBDE-1681A8696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0654" y="3441892"/>
                <a:ext cx="1589400" cy="7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8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D1FE5EA0-1379-5249-A1C0-A0B0E6E6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4" cy="557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C3F156B1-6B59-3242-B29F-CF3D0D44C197}"/>
                  </a:ext>
                </a:extLst>
              </p14:cNvPr>
              <p14:cNvContentPartPr/>
              <p14:nvPr/>
            </p14:nvContentPartPr>
            <p14:xfrm>
              <a:off x="2129614" y="3463132"/>
              <a:ext cx="52920" cy="2340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C3F156B1-6B59-3242-B29F-CF3D0D44C1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5974" y="3355492"/>
                <a:ext cx="160560" cy="25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6544F70E-5F87-014B-85BB-4EF240C8EC99}"/>
                  </a:ext>
                </a:extLst>
              </p14:cNvPr>
              <p14:cNvContentPartPr/>
              <p14:nvPr/>
            </p14:nvContentPartPr>
            <p14:xfrm>
              <a:off x="1980214" y="5569852"/>
              <a:ext cx="393120" cy="32688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6544F70E-5F87-014B-85BB-4EF240C8EC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6214" y="5461852"/>
                <a:ext cx="50076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716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2F8281D6-34CF-534E-9F2C-899BA2685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F4CF53CE-9C32-A644-92B6-9995B0E3DBF9}"/>
                  </a:ext>
                </a:extLst>
              </p14:cNvPr>
              <p14:cNvContentPartPr/>
              <p14:nvPr/>
            </p14:nvContentPartPr>
            <p14:xfrm>
              <a:off x="3440374" y="5176012"/>
              <a:ext cx="361440" cy="76680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F4CF53CE-9C32-A644-92B6-9995B0E3D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6734" y="5068012"/>
                <a:ext cx="469080" cy="9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1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975E6CB-599D-074F-A8CC-6F398DA12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內容版面配置區 8" descr="一張含有 文字 的圖片&#10;&#10;自動產生的描述">
            <a:extLst>
              <a:ext uri="{FF2B5EF4-FFF2-40B4-BE49-F238E27FC236}">
                <a16:creationId xmlns:a16="http://schemas.microsoft.com/office/drawing/2014/main" id="{F5419F71-BEED-FE47-8646-25FB98E77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1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F953CA63-F05A-E149-AD1F-2EC5E6DD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96" y="643467"/>
            <a:ext cx="8441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7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A79A1B93-E372-1E46-978E-A69E7CB24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91" y="643467"/>
            <a:ext cx="9095618" cy="557106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192B9-F91C-3A47-B7FA-FF501CD00E82}"/>
              </a:ext>
            </a:extLst>
          </p:cNvPr>
          <p:cNvSpPr txBox="1"/>
          <p:nvPr/>
        </p:nvSpPr>
        <p:spPr>
          <a:xfrm>
            <a:off x="2631989" y="6250462"/>
            <a:ext cx="16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Step 1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416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A6108B96-D6D4-D04A-BDA7-5D717A203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3291"/>
          <a:stretch/>
        </p:blipFill>
        <p:spPr>
          <a:xfrm>
            <a:off x="1925134" y="0"/>
            <a:ext cx="7968673" cy="68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4" descr="柬埔寨的政治經濟變遷（1953-2018）">
            <a:extLst>
              <a:ext uri="{FF2B5EF4-FFF2-40B4-BE49-F238E27FC236}">
                <a16:creationId xmlns:a16="http://schemas.microsoft.com/office/drawing/2014/main" id="{C1FEA3EB-CFEA-EA42-AE47-B65D9899D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1121" r="9267" b="2751"/>
          <a:stretch/>
        </p:blipFill>
        <p:spPr bwMode="auto">
          <a:xfrm>
            <a:off x="890558" y="643467"/>
            <a:ext cx="472133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內容版面配置區 3">
            <a:extLst>
              <a:ext uri="{FF2B5EF4-FFF2-40B4-BE49-F238E27FC236}">
                <a16:creationId xmlns:a16="http://schemas.microsoft.com/office/drawing/2014/main" id="{2601C482-7386-2D42-A5DC-0FFFBB78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r="-20"/>
          <a:stretch>
            <a:fillRect/>
          </a:stretch>
        </p:blipFill>
        <p:spPr>
          <a:xfrm>
            <a:off x="6864232" y="643467"/>
            <a:ext cx="41660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4CF61B8B-9E99-1646-8334-710061DE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28" b="3448"/>
          <a:stretch/>
        </p:blipFill>
        <p:spPr>
          <a:xfrm>
            <a:off x="20" y="-284205"/>
            <a:ext cx="12191980" cy="7846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CE0D25BD-40F6-134C-A8DC-039CA25421CD}"/>
                  </a:ext>
                </a:extLst>
              </p14:cNvPr>
              <p14:cNvContentPartPr/>
              <p14:nvPr/>
            </p14:nvContentPartPr>
            <p14:xfrm>
              <a:off x="7646974" y="4057492"/>
              <a:ext cx="3489120" cy="417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CE0D25BD-40F6-134C-A8DC-039CA25421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3334" y="3949852"/>
                <a:ext cx="35967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95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2FEA6-E234-2F4D-BF38-C360D83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FABA6C1-BB2E-264A-BBBE-DE23AABB5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0" y="273442"/>
            <a:ext cx="9044722" cy="6584558"/>
          </a:xfrm>
        </p:spPr>
      </p:pic>
      <p:pic>
        <p:nvPicPr>
          <p:cNvPr id="9" name="圖片 8">
            <a:hlinkClick r:id="rId3"/>
            <a:extLst>
              <a:ext uri="{FF2B5EF4-FFF2-40B4-BE49-F238E27FC236}">
                <a16:creationId xmlns:a16="http://schemas.microsoft.com/office/drawing/2014/main" id="{4A47FD37-D6B8-F345-9708-CBC1A162A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0" y="273442"/>
            <a:ext cx="10364564" cy="6485704"/>
          </a:xfrm>
          <a:prstGeom prst="rect">
            <a:avLst/>
          </a:prstGeom>
        </p:spPr>
      </p:pic>
      <p:pic>
        <p:nvPicPr>
          <p:cNvPr id="11" name="圖片 10" descr="一張含有 文字, 停車, 螢幕擷取畫面 的圖片&#10;&#10;自動產生的描述">
            <a:extLst>
              <a:ext uri="{FF2B5EF4-FFF2-40B4-BE49-F238E27FC236}">
                <a16:creationId xmlns:a16="http://schemas.microsoft.com/office/drawing/2014/main" id="{B399A1F5-BE6F-FE4B-BCC2-17614ECB2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758" y="0"/>
            <a:ext cx="7272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4907D-7973-2940-B288-657E4288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學習歷程怎麼自述、多元表現心得怎麼綜整？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D2F514B-EAF6-CA4E-B5DC-91806FBA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00710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75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4907D-7973-2940-B288-657E4288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學習歷程怎麼自述、多元表現心得怎麼綜整？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D2F514B-EAF6-CA4E-B5DC-91806FBA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588653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40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4907D-7973-2940-B288-657E4288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學習歷程怎麼自述、多元表現心得怎麼綜整？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D2F514B-EAF6-CA4E-B5DC-91806FBA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4327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485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4907D-7973-2940-B288-657E4288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什麼是獨特性？什麼是亮點？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D2F514B-EAF6-CA4E-B5DC-91806FBA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99124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034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A81853-BCE1-4B7C-922E-A502B7B5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A53F3F5-328C-4AC3-B3C4-6A9D4C3D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CBE6ED2-9C9D-5B48-B78C-B4EA732E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863695"/>
            <a:ext cx="7498617" cy="494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4400" dirty="0">
                <a:solidFill>
                  <a:srgbClr val="FFFFFF"/>
                </a:solidFill>
              </a:rPr>
              <a:t>Q &amp; A</a:t>
            </a:r>
            <a:endParaRPr kumimoji="1" lang="zh-TW" altLang="en-US" sz="4400" dirty="0">
              <a:solidFill>
                <a:srgbClr val="FFFF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8C0B53-F62B-4C6C-948D-0F3A70C4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ECACBD-42EC-44A4-B0DE-2DEDB73E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BB5757-5277-4AC5-8E2C-46B13387B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6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>
            <a:extLst>
              <a:ext uri="{FF2B5EF4-FFF2-40B4-BE49-F238E27FC236}">
                <a16:creationId xmlns:a16="http://schemas.microsoft.com/office/drawing/2014/main" id="{119F672C-3FFC-8440-8F2B-753485A36643}"/>
              </a:ext>
            </a:extLst>
          </p:cNvPr>
          <p:cNvSpPr/>
          <p:nvPr/>
        </p:nvSpPr>
        <p:spPr>
          <a:xfrm>
            <a:off x="238991" y="160337"/>
            <a:ext cx="11473550" cy="6443435"/>
          </a:xfrm>
          <a:prstGeom prst="roundRect">
            <a:avLst>
              <a:gd name="adj" fmla="val 1095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1506" name="內容版面配置區 5" descr="一張含有 螢幕擷取畫面 的圖片&#10;&#10;自動產生的描述">
            <a:extLst>
              <a:ext uri="{FF2B5EF4-FFF2-40B4-BE49-F238E27FC236}">
                <a16:creationId xmlns:a16="http://schemas.microsoft.com/office/drawing/2014/main" id="{FA922C2A-2AD5-244C-B612-FB0FDC4A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9" y="160337"/>
            <a:ext cx="5230364" cy="25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內容版面配置區 5" descr="一張含有 螢幕擷取畫面 的圖片&#10;&#10;自動產生的描述">
            <a:extLst>
              <a:ext uri="{FF2B5EF4-FFF2-40B4-BE49-F238E27FC236}">
                <a16:creationId xmlns:a16="http://schemas.microsoft.com/office/drawing/2014/main" id="{CC638D60-607A-8F4E-8EA6-5253D0AE8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766" y="58221"/>
            <a:ext cx="5584612" cy="2953795"/>
          </a:xfrm>
        </p:spPr>
      </p:pic>
      <p:pic>
        <p:nvPicPr>
          <p:cNvPr id="21508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AEB906BF-3159-2F42-96CF-B8C43DC6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9" y="1695449"/>
            <a:ext cx="5230364" cy="288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4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B5E7B21A-F680-BF41-885E-599528CE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72" y="2065459"/>
            <a:ext cx="5599606" cy="31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5A8AA980-A668-C542-AA5D-CB025416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53" y="3937792"/>
            <a:ext cx="5589125" cy="28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7E68D4D7-C95F-4240-A747-EB17C852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9" y="3258594"/>
            <a:ext cx="5185682" cy="27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F126A023-07B0-1144-A13F-F0EB00A19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479459" y="4712181"/>
            <a:ext cx="5240845" cy="21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8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C2256F8-7896-EA45-A952-BD048BA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kumimoji="1" lang="zh-TW" altLang="en-US" sz="4400" dirty="0">
                <a:solidFill>
                  <a:schemeClr val="accent1"/>
                </a:solidFill>
              </a:rPr>
              <a:t>自我介紹</a:t>
            </a:r>
            <a:r>
              <a:rPr kumimoji="1" lang="en-US" altLang="zh-TW" sz="4400">
                <a:solidFill>
                  <a:schemeClr val="accent1"/>
                </a:solidFill>
              </a:rPr>
              <a:t> II</a:t>
            </a:r>
            <a:endParaRPr kumimoji="1" lang="zh-TW" altLang="en-US" sz="44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8BDF6D-E782-D149-8AA4-6616E6CD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kumimoji="1" lang="zh-TW" altLang="en-US" sz="2000" dirty="0">
                <a:solidFill>
                  <a:srgbClr val="FFFFFF"/>
                </a:solidFill>
              </a:rPr>
              <a:t>出生在台北市的高雄女婿、兩個女兒的爸爸。一個女兒讀五專、一個女兒讀高中。</a:t>
            </a:r>
            <a:endParaRPr kumimoji="1" lang="en-US" altLang="zh-TW" sz="2000" dirty="0">
              <a:solidFill>
                <a:srgbClr val="FFFFFF"/>
              </a:solidFill>
            </a:endParaRPr>
          </a:p>
          <a:p>
            <a:r>
              <a:rPr kumimoji="1" lang="zh-TW" altLang="en-US" sz="2000" dirty="0">
                <a:solidFill>
                  <a:srgbClr val="FFFFFF"/>
                </a:solidFill>
              </a:rPr>
              <a:t>因為太過熱愛研究工作，常坐在書桌前揮手疾「輸」、臉都被螢幕遮著的模樣，一度被女兒們笑稱「無臉男」。他番然悔悟，立志要成為妻子和女兒們心中「有頭有臉」的爸爸。</a:t>
            </a:r>
          </a:p>
        </p:txBody>
      </p:sp>
    </p:spTree>
    <p:extLst>
      <p:ext uri="{BB962C8B-B14F-4D97-AF65-F5344CB8AC3E}">
        <p14:creationId xmlns:p14="http://schemas.microsoft.com/office/powerpoint/2010/main" val="140228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107248-B0B1-A34D-A8C5-A408774C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無臉男的典故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DB212C6E-8A96-5946-837F-1093529DA61B}"/>
                  </a:ext>
                </a:extLst>
              </p14:cNvPr>
              <p14:cNvContentPartPr/>
              <p14:nvPr/>
            </p14:nvContentPartPr>
            <p14:xfrm>
              <a:off x="3015574" y="-830588"/>
              <a:ext cx="360" cy="36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DB212C6E-8A96-5946-837F-1093529DA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1934" y="-938588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圖片 7" descr="一張含有 文字, 標誌 的圖片&#10;&#10;自動產生的描述">
            <a:extLst>
              <a:ext uri="{FF2B5EF4-FFF2-40B4-BE49-F238E27FC236}">
                <a16:creationId xmlns:a16="http://schemas.microsoft.com/office/drawing/2014/main" id="{2FA03A61-F295-C3F4-FAC3-432C69249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510" y="119748"/>
            <a:ext cx="4319039" cy="6618503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EDE53094-6417-0943-8573-C54FB45BD6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874" b="3498"/>
          <a:stretch/>
        </p:blipFill>
        <p:spPr>
          <a:xfrm>
            <a:off x="0" y="2454727"/>
            <a:ext cx="8082643" cy="4283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E2E981A9-8277-094B-BF78-5B942DE1EFA7}"/>
                  </a:ext>
                </a:extLst>
              </p14:cNvPr>
              <p14:cNvContentPartPr/>
              <p14:nvPr/>
            </p14:nvContentPartPr>
            <p14:xfrm flipV="1">
              <a:off x="1407626" y="4374178"/>
              <a:ext cx="4994258" cy="5945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E2E981A9-8277-094B-BF78-5B942DE1EF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1353626" y="4266087"/>
                <a:ext cx="5101898" cy="2752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1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67B17CD-0060-0649-BD18-60B5BF9E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07" y="1744406"/>
            <a:ext cx="4818086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TW" altLang="en-US" sz="3600" dirty="0">
                <a:solidFill>
                  <a:srgbClr val="FFFFFF"/>
                </a:solidFill>
              </a:rPr>
              <a:t>現在的我</a:t>
            </a:r>
            <a:br>
              <a:rPr kumimoji="1" lang="en-US" altLang="zh-TW" sz="3600" dirty="0">
                <a:solidFill>
                  <a:srgbClr val="FFFFFF"/>
                </a:solidFill>
              </a:rPr>
            </a:br>
            <a:br>
              <a:rPr kumimoji="1" lang="en-US" altLang="zh-TW" sz="3600" dirty="0">
                <a:solidFill>
                  <a:srgbClr val="FFFFFF"/>
                </a:solidFill>
              </a:rPr>
            </a:br>
            <a:r>
              <a:rPr kumimoji="1" lang="zh-TW" altLang="en-US" sz="3600" dirty="0">
                <a:solidFill>
                  <a:srgbClr val="FFFFFF"/>
                </a:solidFill>
              </a:rPr>
              <a:t>在女兒心目中，</a:t>
            </a:r>
            <a:br>
              <a:rPr kumimoji="1" lang="en-US" altLang="zh-TW" sz="3600" dirty="0">
                <a:solidFill>
                  <a:srgbClr val="FFFFFF"/>
                </a:solidFill>
              </a:rPr>
            </a:br>
            <a:r>
              <a:rPr kumimoji="1" lang="zh-TW" altLang="en-US" sz="3600" dirty="0">
                <a:solidFill>
                  <a:srgbClr val="FFFFFF"/>
                </a:solidFill>
              </a:rPr>
              <a:t>有頭有臉，也有身體了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內容版面配置區 4" descr="一張含有 文字, 白板 的圖片&#10;&#10;自動產生的描述">
            <a:extLst>
              <a:ext uri="{FF2B5EF4-FFF2-40B4-BE49-F238E27FC236}">
                <a16:creationId xmlns:a16="http://schemas.microsoft.com/office/drawing/2014/main" id="{CAFA3D04-2593-82D4-F3DC-E14C5102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4" t="9112" r="246" b="9716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1322A-FEAC-EA68-2486-0E0322EE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D84C61A-1B40-498C-8CE5-577749DF6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113"/>
            <a:ext cx="12172151" cy="6483273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FEA4DFC-95FC-E1A7-77CF-B9DD0D0F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1" y="7021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2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DCDE5-7EE1-764D-8A1C-723414C5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kumimoji="1" lang="zh-TW" altLang="en-US" sz="5400" dirty="0">
                <a:solidFill>
                  <a:srgbClr val="FFFFFF"/>
                </a:solidFill>
              </a:rPr>
              <a:t>所謂</a:t>
            </a:r>
            <a:r>
              <a:rPr kumimoji="1" lang="en-US" altLang="zh-TW" sz="5400" dirty="0">
                <a:solidFill>
                  <a:srgbClr val="FFFFFF"/>
                </a:solidFill>
              </a:rPr>
              <a:t>108</a:t>
            </a:r>
            <a:r>
              <a:rPr kumimoji="1" lang="zh-TW" altLang="en-US" sz="5400" dirty="0">
                <a:solidFill>
                  <a:srgbClr val="FFFFFF"/>
                </a:solidFill>
              </a:rPr>
              <a:t>課綱和大學入學方式變革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851F3C-6AAF-D64D-AF7A-90B1EBCD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kumimoji="1" lang="en-US" altLang="zh-TW" sz="2000" dirty="0">
                <a:solidFill>
                  <a:schemeClr val="accent2">
                    <a:lumMod val="50000"/>
                  </a:schemeClr>
                </a:solidFill>
              </a:rPr>
              <a:t>108</a:t>
            </a:r>
            <a:r>
              <a:rPr kumimoji="1" lang="zh-TW" altLang="en-US" sz="2000" dirty="0">
                <a:solidFill>
                  <a:schemeClr val="accent2">
                    <a:lumMod val="50000"/>
                  </a:schemeClr>
                </a:solidFill>
              </a:rPr>
              <a:t>課綱不只影響全國高中職同學、家長和老師，大學教授也被一同被捲入</a:t>
            </a:r>
            <a:endParaRPr kumimoji="1" lang="en-US" altLang="zh-TW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000" dirty="0">
                <a:solidFill>
                  <a:schemeClr val="accent2">
                    <a:lumMod val="50000"/>
                  </a:schemeClr>
                </a:solidFill>
              </a:rPr>
              <a:t>我在</a:t>
            </a:r>
            <a:r>
              <a:rPr kumimoji="1" lang="en-US" altLang="zh-TW" sz="2000" dirty="0">
                <a:solidFill>
                  <a:schemeClr val="accent2">
                    <a:lumMod val="50000"/>
                  </a:schemeClr>
                </a:solidFill>
              </a:rPr>
              <a:t>108</a:t>
            </a:r>
            <a:r>
              <a:rPr kumimoji="1" lang="zh-TW" altLang="en-US" sz="2000" dirty="0">
                <a:solidFill>
                  <a:schemeClr val="accent2">
                    <a:lumMod val="50000"/>
                  </a:schemeClr>
                </a:solidFill>
              </a:rPr>
              <a:t>年起和高中職端密切聯繫，要瞭解高中職同學們所做的「學習歷程檔案」是什麼。</a:t>
            </a:r>
            <a:endParaRPr kumimoji="1" lang="en-US" altLang="zh-TW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000" dirty="0">
                <a:solidFill>
                  <a:schemeClr val="accent2">
                    <a:lumMod val="50000"/>
                  </a:schemeClr>
                </a:solidFill>
              </a:rPr>
              <a:t>基於三年多來參與各類大小相關研習，審閱各類書審資料的工作經驗，</a:t>
            </a:r>
            <a:endParaRPr kumimoji="1" lang="en-US" altLang="zh-TW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zh-TW" altLang="en-US" sz="2000" dirty="0">
                <a:solidFill>
                  <a:schemeClr val="accent2">
                    <a:lumMod val="50000"/>
                  </a:schemeClr>
                </a:solidFill>
              </a:rPr>
              <a:t>以及身為家長和女兒一起討論如何準備各類書審資料的過程，和家長們分享我的經驗與建議。</a:t>
            </a:r>
          </a:p>
        </p:txBody>
      </p:sp>
    </p:spTree>
    <p:extLst>
      <p:ext uri="{BB962C8B-B14F-4D97-AF65-F5344CB8AC3E}">
        <p14:creationId xmlns:p14="http://schemas.microsoft.com/office/powerpoint/2010/main" val="3338647811"/>
      </p:ext>
    </p:extLst>
  </p:cSld>
  <p:clrMapOvr>
    <a:masterClrMapping/>
  </p:clrMapOvr>
</p:sld>
</file>

<file path=ppt/theme/theme1.xml><?xml version="1.0" encoding="utf-8"?>
<a:theme xmlns:a="http://schemas.openxmlformats.org/drawingml/2006/main" name="股利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股利</Template>
  <TotalTime>338</TotalTime>
  <Words>536</Words>
  <Application>Microsoft Macintosh PowerPoint</Application>
  <PresentationFormat>寬螢幕</PresentationFormat>
  <Paragraphs>54</Paragraphs>
  <Slides>36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2" baseType="lpstr">
      <vt:lpstr>Microsoft JhengHei</vt:lpstr>
      <vt:lpstr>Arial</vt:lpstr>
      <vt:lpstr>Calibri</vt:lpstr>
      <vt:lpstr>Gill Sans MT</vt:lpstr>
      <vt:lpstr>Wingdings 2</vt:lpstr>
      <vt:lpstr>股利</vt:lpstr>
      <vt:lpstr> 學習歷程怎麼做？自述怎麼寫？家長、同學別擔心!  </vt:lpstr>
      <vt:lpstr>自我介紹1</vt:lpstr>
      <vt:lpstr>PowerPoint 簡報</vt:lpstr>
      <vt:lpstr>PowerPoint 簡報</vt:lpstr>
      <vt:lpstr>自我介紹 II</vt:lpstr>
      <vt:lpstr>無臉男的典故</vt:lpstr>
      <vt:lpstr>現在的我  在女兒心目中， 有頭有臉，也有身體了</vt:lpstr>
      <vt:lpstr>PowerPoint 簡報</vt:lpstr>
      <vt:lpstr>所謂108課綱和大學入學方式變革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去那裏找資料？</vt:lpstr>
      <vt:lpstr>點這裏  查詢各系分則</vt:lpstr>
      <vt:lpstr>PowerPoint 簡報</vt:lpstr>
      <vt:lpstr>待出現類似下方的資料</vt:lpstr>
      <vt:lpstr>PowerPoint 簡報</vt:lpstr>
      <vt:lpstr>PowerPoint 簡報</vt:lpstr>
      <vt:lpstr>技訊網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學習歷程怎麼自述、多元表現心得怎麼綜整？</vt:lpstr>
      <vt:lpstr>學習歷程怎麼自述、多元表現心得怎麼綜整？</vt:lpstr>
      <vt:lpstr>學習歷程怎麼自述、多元表現心得怎麼綜整？</vt:lpstr>
      <vt:lpstr>什麼是獨特性？什麼是亮點？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孩子的學習歷程也是你的學習歷程：  </dc:title>
  <dc:creator>Wen-Pin Lin</dc:creator>
  <cp:lastModifiedBy>Wen-Pin Lin</cp:lastModifiedBy>
  <cp:revision>11</cp:revision>
  <dcterms:created xsi:type="dcterms:W3CDTF">2022-03-31T07:09:34Z</dcterms:created>
  <dcterms:modified xsi:type="dcterms:W3CDTF">2022-09-23T12:28:05Z</dcterms:modified>
</cp:coreProperties>
</file>