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98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50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23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189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797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54832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2pPr>
            <a:lvl3pPr marL="1096640" indent="0">
              <a:buNone/>
              <a:defRPr sz="1919">
                <a:solidFill>
                  <a:schemeClr val="tx1">
                    <a:tint val="75000"/>
                  </a:schemeClr>
                </a:solidFill>
              </a:defRPr>
            </a:lvl3pPr>
            <a:lvl4pPr marL="1644960" indent="0">
              <a:buNone/>
              <a:defRPr sz="1679">
                <a:solidFill>
                  <a:schemeClr val="tx1">
                    <a:tint val="75000"/>
                  </a:schemeClr>
                </a:solidFill>
              </a:defRPr>
            </a:lvl4pPr>
            <a:lvl5pPr marL="2193280" indent="0">
              <a:buNone/>
              <a:defRPr sz="1679">
                <a:solidFill>
                  <a:schemeClr val="tx1">
                    <a:tint val="75000"/>
                  </a:schemeClr>
                </a:solidFill>
              </a:defRPr>
            </a:lvl5pPr>
            <a:lvl6pPr marL="2741600" indent="0">
              <a:buNone/>
              <a:defRPr sz="1679">
                <a:solidFill>
                  <a:schemeClr val="tx1">
                    <a:tint val="75000"/>
                  </a:schemeClr>
                </a:solidFill>
              </a:defRPr>
            </a:lvl6pPr>
            <a:lvl7pPr marL="3289920" indent="0">
              <a:buNone/>
              <a:defRPr sz="1679">
                <a:solidFill>
                  <a:schemeClr val="tx1">
                    <a:tint val="75000"/>
                  </a:schemeClr>
                </a:solidFill>
              </a:defRPr>
            </a:lvl7pPr>
            <a:lvl8pPr marL="3838240" indent="0">
              <a:buNone/>
              <a:defRPr sz="1679">
                <a:solidFill>
                  <a:schemeClr val="tx1">
                    <a:tint val="75000"/>
                  </a:schemeClr>
                </a:solidFill>
              </a:defRPr>
            </a:lvl8pPr>
            <a:lvl9pPr marL="4386560" indent="0">
              <a:buNone/>
              <a:defRPr sz="16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72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58"/>
            </a:lvl1pPr>
            <a:lvl2pPr>
              <a:defRPr sz="2878"/>
            </a:lvl2pPr>
            <a:lvl3pPr>
              <a:defRPr sz="2399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358"/>
            </a:lvl1pPr>
            <a:lvl2pPr>
              <a:defRPr sz="2878"/>
            </a:lvl2pPr>
            <a:lvl3pPr>
              <a:defRPr sz="2399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158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2"/>
          </a:xfrm>
        </p:spPr>
        <p:txBody>
          <a:bodyPr anchor="b"/>
          <a:lstStyle>
            <a:lvl1pPr marL="0" indent="0">
              <a:buNone/>
              <a:defRPr sz="2878" b="1"/>
            </a:lvl1pPr>
            <a:lvl2pPr marL="548320" indent="0">
              <a:buNone/>
              <a:defRPr sz="2399" b="1"/>
            </a:lvl2pPr>
            <a:lvl3pPr marL="1096640" indent="0">
              <a:buNone/>
              <a:defRPr sz="2159" b="1"/>
            </a:lvl3pPr>
            <a:lvl4pPr marL="1644960" indent="0">
              <a:buNone/>
              <a:defRPr sz="1919" b="1"/>
            </a:lvl4pPr>
            <a:lvl5pPr marL="2193280" indent="0">
              <a:buNone/>
              <a:defRPr sz="1919" b="1"/>
            </a:lvl5pPr>
            <a:lvl6pPr marL="2741600" indent="0">
              <a:buNone/>
              <a:defRPr sz="1919" b="1"/>
            </a:lvl6pPr>
            <a:lvl7pPr marL="3289920" indent="0">
              <a:buNone/>
              <a:defRPr sz="1919" b="1"/>
            </a:lvl7pPr>
            <a:lvl8pPr marL="3838240" indent="0">
              <a:buNone/>
              <a:defRPr sz="1919" b="1"/>
            </a:lvl8pPr>
            <a:lvl9pPr marL="4386560" indent="0">
              <a:buNone/>
              <a:defRPr sz="1919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</p:spPr>
        <p:txBody>
          <a:bodyPr/>
          <a:lstStyle>
            <a:lvl1pPr>
              <a:defRPr sz="2878"/>
            </a:lvl1pPr>
            <a:lvl2pPr>
              <a:defRPr sz="2399"/>
            </a:lvl2pPr>
            <a:lvl3pPr>
              <a:defRPr sz="2159"/>
            </a:lvl3pPr>
            <a:lvl4pPr>
              <a:defRPr sz="1919"/>
            </a:lvl4pPr>
            <a:lvl5pPr>
              <a:defRPr sz="1919"/>
            </a:lvl5pPr>
            <a:lvl6pPr>
              <a:defRPr sz="1919"/>
            </a:lvl6pPr>
            <a:lvl7pPr>
              <a:defRPr sz="1919"/>
            </a:lvl7pPr>
            <a:lvl8pPr>
              <a:defRPr sz="1919"/>
            </a:lvl8pPr>
            <a:lvl9pPr>
              <a:defRPr sz="191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2"/>
          </a:xfrm>
        </p:spPr>
        <p:txBody>
          <a:bodyPr anchor="b"/>
          <a:lstStyle>
            <a:lvl1pPr marL="0" indent="0">
              <a:buNone/>
              <a:defRPr sz="2878" b="1"/>
            </a:lvl1pPr>
            <a:lvl2pPr marL="548320" indent="0">
              <a:buNone/>
              <a:defRPr sz="2399" b="1"/>
            </a:lvl2pPr>
            <a:lvl3pPr marL="1096640" indent="0">
              <a:buNone/>
              <a:defRPr sz="2159" b="1"/>
            </a:lvl3pPr>
            <a:lvl4pPr marL="1644960" indent="0">
              <a:buNone/>
              <a:defRPr sz="1919" b="1"/>
            </a:lvl4pPr>
            <a:lvl5pPr marL="2193280" indent="0">
              <a:buNone/>
              <a:defRPr sz="1919" b="1"/>
            </a:lvl5pPr>
            <a:lvl6pPr marL="2741600" indent="0">
              <a:buNone/>
              <a:defRPr sz="1919" b="1"/>
            </a:lvl6pPr>
            <a:lvl7pPr marL="3289920" indent="0">
              <a:buNone/>
              <a:defRPr sz="1919" b="1"/>
            </a:lvl7pPr>
            <a:lvl8pPr marL="3838240" indent="0">
              <a:buNone/>
              <a:defRPr sz="1919" b="1"/>
            </a:lvl8pPr>
            <a:lvl9pPr marL="4386560" indent="0">
              <a:buNone/>
              <a:defRPr sz="1919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6"/>
            <a:ext cx="5389033" cy="3951288"/>
          </a:xfrm>
        </p:spPr>
        <p:txBody>
          <a:bodyPr/>
          <a:lstStyle>
            <a:lvl1pPr>
              <a:defRPr sz="2878"/>
            </a:lvl1pPr>
            <a:lvl2pPr>
              <a:defRPr sz="2399"/>
            </a:lvl2pPr>
            <a:lvl3pPr>
              <a:defRPr sz="2159"/>
            </a:lvl3pPr>
            <a:lvl4pPr>
              <a:defRPr sz="1919"/>
            </a:lvl4pPr>
            <a:lvl5pPr>
              <a:defRPr sz="1919"/>
            </a:lvl5pPr>
            <a:lvl6pPr>
              <a:defRPr sz="1919"/>
            </a:lvl6pPr>
            <a:lvl7pPr>
              <a:defRPr sz="1919"/>
            </a:lvl7pPr>
            <a:lvl8pPr>
              <a:defRPr sz="1919"/>
            </a:lvl8pPr>
            <a:lvl9pPr>
              <a:defRPr sz="191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52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822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60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1"/>
            <a:ext cx="4011084" cy="1162050"/>
          </a:xfrm>
        </p:spPr>
        <p:txBody>
          <a:bodyPr anchor="b"/>
          <a:lstStyle>
            <a:lvl1pPr algn="l">
              <a:defRPr sz="2399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838"/>
            </a:lvl1pPr>
            <a:lvl2pPr>
              <a:defRPr sz="3358"/>
            </a:lvl2pPr>
            <a:lvl3pPr>
              <a:defRPr sz="2878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679"/>
            </a:lvl1pPr>
            <a:lvl2pPr marL="548320" indent="0">
              <a:buNone/>
              <a:defRPr sz="1439"/>
            </a:lvl2pPr>
            <a:lvl3pPr marL="1096640" indent="0">
              <a:buNone/>
              <a:defRPr sz="1199"/>
            </a:lvl3pPr>
            <a:lvl4pPr marL="1644960" indent="0">
              <a:buNone/>
              <a:defRPr sz="1079"/>
            </a:lvl4pPr>
            <a:lvl5pPr marL="2193280" indent="0">
              <a:buNone/>
              <a:defRPr sz="1079"/>
            </a:lvl5pPr>
            <a:lvl6pPr marL="2741600" indent="0">
              <a:buNone/>
              <a:defRPr sz="1079"/>
            </a:lvl6pPr>
            <a:lvl7pPr marL="3289920" indent="0">
              <a:buNone/>
              <a:defRPr sz="1079"/>
            </a:lvl7pPr>
            <a:lvl8pPr marL="3838240" indent="0">
              <a:buNone/>
              <a:defRPr sz="1079"/>
            </a:lvl8pPr>
            <a:lvl9pPr marL="4386560" indent="0">
              <a:buNone/>
              <a:defRPr sz="1079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53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399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6"/>
            <a:ext cx="7315200" cy="4114800"/>
          </a:xfrm>
        </p:spPr>
        <p:txBody>
          <a:bodyPr/>
          <a:lstStyle>
            <a:lvl1pPr marL="0" indent="0">
              <a:buNone/>
              <a:defRPr sz="3838"/>
            </a:lvl1pPr>
            <a:lvl2pPr marL="548320" indent="0">
              <a:buNone/>
              <a:defRPr sz="3358"/>
            </a:lvl2pPr>
            <a:lvl3pPr marL="1096640" indent="0">
              <a:buNone/>
              <a:defRPr sz="2878"/>
            </a:lvl3pPr>
            <a:lvl4pPr marL="1644960" indent="0">
              <a:buNone/>
              <a:defRPr sz="2399"/>
            </a:lvl4pPr>
            <a:lvl5pPr marL="2193280" indent="0">
              <a:buNone/>
              <a:defRPr sz="2399"/>
            </a:lvl5pPr>
            <a:lvl6pPr marL="2741600" indent="0">
              <a:buNone/>
              <a:defRPr sz="2399"/>
            </a:lvl6pPr>
            <a:lvl7pPr marL="3289920" indent="0">
              <a:buNone/>
              <a:defRPr sz="2399"/>
            </a:lvl7pPr>
            <a:lvl8pPr marL="3838240" indent="0">
              <a:buNone/>
              <a:defRPr sz="2399"/>
            </a:lvl8pPr>
            <a:lvl9pPr marL="4386560" indent="0">
              <a:buNone/>
              <a:defRPr sz="2399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679"/>
            </a:lvl1pPr>
            <a:lvl2pPr marL="548320" indent="0">
              <a:buNone/>
              <a:defRPr sz="1439"/>
            </a:lvl2pPr>
            <a:lvl3pPr marL="1096640" indent="0">
              <a:buNone/>
              <a:defRPr sz="1199"/>
            </a:lvl3pPr>
            <a:lvl4pPr marL="1644960" indent="0">
              <a:buNone/>
              <a:defRPr sz="1079"/>
            </a:lvl4pPr>
            <a:lvl5pPr marL="2193280" indent="0">
              <a:buNone/>
              <a:defRPr sz="1079"/>
            </a:lvl5pPr>
            <a:lvl6pPr marL="2741600" indent="0">
              <a:buNone/>
              <a:defRPr sz="1079"/>
            </a:lvl6pPr>
            <a:lvl7pPr marL="3289920" indent="0">
              <a:buNone/>
              <a:defRPr sz="1079"/>
            </a:lvl7pPr>
            <a:lvl8pPr marL="3838240" indent="0">
              <a:buNone/>
              <a:defRPr sz="1079"/>
            </a:lvl8pPr>
            <a:lvl9pPr marL="4386560" indent="0">
              <a:buNone/>
              <a:defRPr sz="1079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511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C15B2-ED4D-49C6-8C78-733304601C10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AE397-6C11-47F1-84AB-0C401C8E6D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28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96640" rtl="0" eaLnBrk="1" latinLnBrk="0" hangingPunct="1">
        <a:spcBef>
          <a:spcPct val="0"/>
        </a:spcBef>
        <a:buNone/>
        <a:defRPr sz="52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40" indent="-411240" algn="l" defTabSz="1096640" rtl="0" eaLnBrk="1" latinLnBrk="0" hangingPunct="1">
        <a:spcBef>
          <a:spcPct val="20000"/>
        </a:spcBef>
        <a:buFont typeface="Arial" pitchFamily="34" charset="0"/>
        <a:buChar char="•"/>
        <a:defRPr sz="3838" kern="1200">
          <a:solidFill>
            <a:schemeClr val="tx1"/>
          </a:solidFill>
          <a:latin typeface="+mn-lt"/>
          <a:ea typeface="+mn-ea"/>
          <a:cs typeface="+mn-cs"/>
        </a:defRPr>
      </a:lvl1pPr>
      <a:lvl2pPr marL="891020" indent="-342700" algn="l" defTabSz="1096640" rtl="0" eaLnBrk="1" latinLnBrk="0" hangingPunct="1">
        <a:spcBef>
          <a:spcPct val="20000"/>
        </a:spcBef>
        <a:buFont typeface="Arial" pitchFamily="34" charset="0"/>
        <a:buChar char="–"/>
        <a:defRPr sz="3358" kern="1200">
          <a:solidFill>
            <a:schemeClr val="tx1"/>
          </a:solidFill>
          <a:latin typeface="+mn-lt"/>
          <a:ea typeface="+mn-ea"/>
          <a:cs typeface="+mn-cs"/>
        </a:defRPr>
      </a:lvl2pPr>
      <a:lvl3pPr marL="137080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878" kern="1200">
          <a:solidFill>
            <a:schemeClr val="tx1"/>
          </a:solidFill>
          <a:latin typeface="+mn-lt"/>
          <a:ea typeface="+mn-ea"/>
          <a:cs typeface="+mn-cs"/>
        </a:defRPr>
      </a:lvl3pPr>
      <a:lvl4pPr marL="1919120" indent="-274160" algn="l" defTabSz="1096640" rtl="0" eaLnBrk="1" latinLnBrk="0" hangingPunct="1">
        <a:spcBef>
          <a:spcPct val="20000"/>
        </a:spcBef>
        <a:buFont typeface="Arial" pitchFamily="34" charset="0"/>
        <a:buChar char="–"/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67440" indent="-274160" algn="l" defTabSz="1096640" rtl="0" eaLnBrk="1" latinLnBrk="0" hangingPunct="1">
        <a:spcBef>
          <a:spcPct val="20000"/>
        </a:spcBef>
        <a:buFont typeface="Arial" pitchFamily="34" charset="0"/>
        <a:buChar char="»"/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301576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56408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11240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66072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1pPr>
      <a:lvl2pPr marL="54832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2pPr>
      <a:lvl3pPr marL="109664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3pPr>
      <a:lvl4pPr marL="164496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4pPr>
      <a:lvl5pPr marL="219328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5pPr>
      <a:lvl6pPr marL="274160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8992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83824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386560" algn="l" defTabSz="1096640" rtl="0" eaLnBrk="1" latinLnBrk="0" hangingPunct="1">
        <a:defRPr sz="2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92001" cy="685419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814258" y="179728"/>
            <a:ext cx="3713550" cy="549733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96640"/>
            <a:endParaRPr lang="zh-TW" altLang="en-US" sz="2159">
              <a:solidFill>
                <a:prstClr val="white"/>
              </a:solidFill>
              <a:latin typeface="Calibri"/>
              <a:ea typeface="新細明體" panose="02020500000000000000" pitchFamily="18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41" y="147259"/>
            <a:ext cx="2159041" cy="61467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618" y="212198"/>
            <a:ext cx="3420993" cy="484793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05" y="755735"/>
            <a:ext cx="1598785" cy="506804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10932251" y="6278933"/>
            <a:ext cx="565411" cy="313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96640"/>
            <a:r>
              <a:rPr lang="en-US" altLang="zh-TW" sz="1439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ea typeface="新細明體" panose="02020500000000000000" pitchFamily="18" charset="-120"/>
              </a:rPr>
              <a:t>201</a:t>
            </a:r>
            <a:endParaRPr lang="zh-TW" altLang="en-US" sz="1439" dirty="0">
              <a:solidFill>
                <a:prstClr val="black">
                  <a:lumMod val="85000"/>
                  <a:lumOff val="15000"/>
                </a:prstClr>
              </a:solidFill>
              <a:latin typeface="Calibri"/>
              <a:ea typeface="新細明體" panose="02020500000000000000" pitchFamily="18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32550" y="1970977"/>
            <a:ext cx="12126897" cy="4307956"/>
            <a:chOff x="224019" y="1346919"/>
            <a:chExt cx="8695962" cy="3415291"/>
          </a:xfrm>
        </p:grpSpPr>
        <p:sp>
          <p:nvSpPr>
            <p:cNvPr id="11" name="矩形 10"/>
            <p:cNvSpPr/>
            <p:nvPr/>
          </p:nvSpPr>
          <p:spPr>
            <a:xfrm>
              <a:off x="224019" y="1706959"/>
              <a:ext cx="8695962" cy="30552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96640"/>
              <a:endParaRPr lang="zh-TW" altLang="en-US" sz="2159">
                <a:solidFill>
                  <a:prstClr val="white"/>
                </a:solidFill>
                <a:latin typeface="Calibri"/>
                <a:ea typeface="新細明體" panose="02020500000000000000" pitchFamily="18" charset="-120"/>
              </a:endParaRPr>
            </a:p>
          </p:txBody>
        </p:sp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019" y="1346919"/>
              <a:ext cx="8695961" cy="3415291"/>
            </a:xfrm>
            <a:prstGeom prst="rect">
              <a:avLst/>
            </a:prstGeom>
          </p:spPr>
        </p:pic>
      </p:grpSp>
      <p:sp>
        <p:nvSpPr>
          <p:cNvPr id="4" name="文字方塊 3">
            <a:extLst>
              <a:ext uri="{FF2B5EF4-FFF2-40B4-BE49-F238E27FC236}">
                <a16:creationId xmlns:a16="http://schemas.microsoft.com/office/drawing/2014/main" id="{0699D78B-4E17-4E96-BCB5-6AE4AFCC470B}"/>
              </a:ext>
            </a:extLst>
          </p:cNvPr>
          <p:cNvSpPr txBox="1"/>
          <p:nvPr/>
        </p:nvSpPr>
        <p:spPr>
          <a:xfrm>
            <a:off x="815476" y="1305467"/>
            <a:ext cx="6908930" cy="424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96640"/>
            <a:r>
              <a:rPr lang="zh-TW" altLang="en-US" sz="2159" dirty="0">
                <a:solidFill>
                  <a:prstClr val="black"/>
                </a:solidFill>
                <a:latin typeface="Calibri"/>
                <a:ea typeface="新細明體" panose="02020500000000000000" pitchFamily="18" charset="-120"/>
              </a:rPr>
              <a:t>班級</a:t>
            </a:r>
            <a:r>
              <a:rPr lang="zh-TW" altLang="en-US" sz="2159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              組別：            組員座號：</a:t>
            </a:r>
            <a:endParaRPr lang="zh-TW" altLang="en-US" sz="2159" dirty="0">
              <a:solidFill>
                <a:prstClr val="black"/>
              </a:solidFill>
              <a:latin typeface="Calibri"/>
              <a:ea typeface="新細明體" panose="02020500000000000000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AA11136-BE5F-436C-B92C-DC988CFF3E55}"/>
              </a:ext>
            </a:extLst>
          </p:cNvPr>
          <p:cNvSpPr txBox="1"/>
          <p:nvPr/>
        </p:nvSpPr>
        <p:spPr>
          <a:xfrm>
            <a:off x="8496613" y="796836"/>
            <a:ext cx="2430276" cy="424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96640"/>
            <a:r>
              <a:rPr lang="zh-TW" altLang="en-US" sz="2159" dirty="0">
                <a:solidFill>
                  <a:prstClr val="black"/>
                </a:solidFill>
                <a:latin typeface="Calibri"/>
                <a:ea typeface="新細明體" panose="02020500000000000000" pitchFamily="18" charset="-120"/>
              </a:rPr>
              <a:t>分數</a:t>
            </a:r>
            <a:r>
              <a:rPr lang="zh-TW" altLang="en-US" sz="2159" dirty="0">
                <a:solidFill>
                  <a:prstClr val="black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zh-TW" altLang="en-US" sz="2159" dirty="0">
              <a:solidFill>
                <a:prstClr val="black"/>
              </a:solidFill>
              <a:latin typeface="Calibri"/>
              <a:ea typeface="新細明體" panose="02020500000000000000" pitchFamily="18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A77ADBA0-ED4E-4A96-A02C-D12CD0129831}"/>
              </a:ext>
            </a:extLst>
          </p:cNvPr>
          <p:cNvSpPr txBox="1"/>
          <p:nvPr/>
        </p:nvSpPr>
        <p:spPr>
          <a:xfrm>
            <a:off x="3701988" y="2902998"/>
            <a:ext cx="8380521" cy="932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80D272FB-186D-4228-BEE0-1CC305F332BD}"/>
              </a:ext>
            </a:extLst>
          </p:cNvPr>
          <p:cNvSpPr txBox="1"/>
          <p:nvPr/>
        </p:nvSpPr>
        <p:spPr>
          <a:xfrm>
            <a:off x="3364637" y="2618018"/>
            <a:ext cx="8717872" cy="109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DF0052CE-9B37-40CF-9A27-2134D99AB7AA}"/>
              </a:ext>
            </a:extLst>
          </p:cNvPr>
          <p:cNvSpPr txBox="1"/>
          <p:nvPr/>
        </p:nvSpPr>
        <p:spPr>
          <a:xfrm>
            <a:off x="3559945" y="4558241"/>
            <a:ext cx="7538221" cy="1016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0332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</Words>
  <Application>Microsoft Office PowerPoint</Application>
  <PresentationFormat>寬螢幕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PMingLiU</vt:lpstr>
      <vt:lpstr>Arial</vt:lpstr>
      <vt:lpstr>Calibri</vt:lpstr>
      <vt:lpstr>1_Office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繼隆 郝</dc:creator>
  <cp:lastModifiedBy>繼隆 郝</cp:lastModifiedBy>
  <cp:revision>5</cp:revision>
  <dcterms:created xsi:type="dcterms:W3CDTF">2021-06-10T16:40:02Z</dcterms:created>
  <dcterms:modified xsi:type="dcterms:W3CDTF">2021-06-11T16:33:51Z</dcterms:modified>
</cp:coreProperties>
</file>