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97" r:id="rId3"/>
    <p:sldMasterId id="2147483782" r:id="rId4"/>
  </p:sldMasterIdLst>
  <p:notesMasterIdLst>
    <p:notesMasterId r:id="rId48"/>
  </p:notesMasterIdLst>
  <p:sldIdLst>
    <p:sldId id="452" r:id="rId5"/>
    <p:sldId id="453" r:id="rId6"/>
    <p:sldId id="706" r:id="rId7"/>
    <p:sldId id="707" r:id="rId8"/>
    <p:sldId id="708" r:id="rId9"/>
    <p:sldId id="709" r:id="rId10"/>
    <p:sldId id="710" r:id="rId11"/>
    <p:sldId id="711" r:id="rId12"/>
    <p:sldId id="712" r:id="rId13"/>
    <p:sldId id="713" r:id="rId14"/>
    <p:sldId id="714" r:id="rId15"/>
    <p:sldId id="715" r:id="rId16"/>
    <p:sldId id="716" r:id="rId17"/>
    <p:sldId id="717" r:id="rId18"/>
    <p:sldId id="718" r:id="rId19"/>
    <p:sldId id="719" r:id="rId20"/>
    <p:sldId id="720" r:id="rId21"/>
    <p:sldId id="721" r:id="rId22"/>
    <p:sldId id="722" r:id="rId23"/>
    <p:sldId id="723" r:id="rId24"/>
    <p:sldId id="724" r:id="rId25"/>
    <p:sldId id="725" r:id="rId26"/>
    <p:sldId id="683" r:id="rId27"/>
    <p:sldId id="684" r:id="rId28"/>
    <p:sldId id="685" r:id="rId29"/>
    <p:sldId id="686" r:id="rId30"/>
    <p:sldId id="687" r:id="rId31"/>
    <p:sldId id="688" r:id="rId32"/>
    <p:sldId id="689" r:id="rId33"/>
    <p:sldId id="690" r:id="rId34"/>
    <p:sldId id="691" r:id="rId35"/>
    <p:sldId id="692" r:id="rId36"/>
    <p:sldId id="693" r:id="rId37"/>
    <p:sldId id="694" r:id="rId38"/>
    <p:sldId id="695" r:id="rId39"/>
    <p:sldId id="696" r:id="rId40"/>
    <p:sldId id="697" r:id="rId41"/>
    <p:sldId id="703" r:id="rId42"/>
    <p:sldId id="704" r:id="rId43"/>
    <p:sldId id="705" r:id="rId44"/>
    <p:sldId id="701" r:id="rId45"/>
    <p:sldId id="702" r:id="rId46"/>
    <p:sldId id="374" r:id="rId4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5D84FF"/>
    <a:srgbClr val="00CC99"/>
    <a:srgbClr val="009900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928" autoAdjust="0"/>
  </p:normalViewPr>
  <p:slideViewPr>
    <p:cSldViewPr>
      <p:cViewPr>
        <p:scale>
          <a:sx n="72" d="100"/>
          <a:sy n="72" d="100"/>
        </p:scale>
        <p:origin x="-118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840" y="-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高中各學期名次</a:t>
            </a:r>
            <a:endParaRPr lang="zh-TW" alt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班排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高一上學期</c:v>
                </c:pt>
                <c:pt idx="1">
                  <c:v>高一下學期</c:v>
                </c:pt>
                <c:pt idx="2">
                  <c:v>高二上學期</c:v>
                </c:pt>
                <c:pt idx="3">
                  <c:v>高二下學期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系排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高一上學期</c:v>
                </c:pt>
                <c:pt idx="1">
                  <c:v>高一下學期</c:v>
                </c:pt>
                <c:pt idx="2">
                  <c:v>高二上學期</c:v>
                </c:pt>
                <c:pt idx="3">
                  <c:v>高二下學期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409984"/>
        <c:axId val="76305472"/>
      </c:barChart>
      <c:catAx>
        <c:axId val="1704099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76305472"/>
        <c:crosses val="autoZero"/>
        <c:auto val="1"/>
        <c:lblAlgn val="ctr"/>
        <c:lblOffset val="100"/>
        <c:noMultiLvlLbl val="0"/>
      </c:catAx>
      <c:valAx>
        <c:axId val="763054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704099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22B88-71B8-43F6-B675-B2B8B82608F3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FE41CC-AD0C-4EE2-9AC9-479CFDA05EA8}">
      <dgm:prSet phldrT="[文字]"/>
      <dgm:spPr/>
      <dgm:t>
        <a:bodyPr/>
        <a:lstStyle/>
        <a:p>
          <a:r>
            <a:rPr lang="zh-TW" altLang="en-US" dirty="0" smtClean="0"/>
            <a:t>內在動機</a:t>
          </a:r>
          <a:endParaRPr lang="zh-TW" altLang="en-US" dirty="0"/>
        </a:p>
      </dgm:t>
    </dgm:pt>
    <dgm:pt modelId="{5EF31A0C-B9C9-4489-A134-564061E3795B}" type="parTrans" cxnId="{C14983D1-30B8-4DCC-A39E-D50F31C37EFA}">
      <dgm:prSet/>
      <dgm:spPr/>
      <dgm:t>
        <a:bodyPr/>
        <a:lstStyle/>
        <a:p>
          <a:endParaRPr lang="zh-TW" altLang="en-US"/>
        </a:p>
      </dgm:t>
    </dgm:pt>
    <dgm:pt modelId="{414C4486-DB7F-475B-B91F-245C4FA0B421}" type="sibTrans" cxnId="{C14983D1-30B8-4DCC-A39E-D50F31C37EFA}">
      <dgm:prSet/>
      <dgm:spPr/>
      <dgm:t>
        <a:bodyPr/>
        <a:lstStyle/>
        <a:p>
          <a:endParaRPr lang="zh-TW" altLang="en-US"/>
        </a:p>
      </dgm:t>
    </dgm:pt>
    <dgm:pt modelId="{13400BBA-A87B-4178-B4B3-3A401D3332F1}">
      <dgm:prSet phldrT="[文字]" phldr="1"/>
      <dgm:spPr/>
      <dgm:t>
        <a:bodyPr/>
        <a:lstStyle/>
        <a:p>
          <a:endParaRPr lang="zh-TW" altLang="en-US"/>
        </a:p>
      </dgm:t>
    </dgm:pt>
    <dgm:pt modelId="{CE9C68F2-8FB4-4A3D-BCAD-0F83896011F9}" type="parTrans" cxnId="{6AB74A46-BFDC-4A52-84A9-BA956351FAE3}">
      <dgm:prSet/>
      <dgm:spPr/>
      <dgm:t>
        <a:bodyPr/>
        <a:lstStyle/>
        <a:p>
          <a:endParaRPr lang="zh-TW" altLang="en-US"/>
        </a:p>
      </dgm:t>
    </dgm:pt>
    <dgm:pt modelId="{F90E901A-21C2-47B1-AA61-E8D064FBC9B5}" type="sibTrans" cxnId="{6AB74A46-BFDC-4A52-84A9-BA956351FAE3}">
      <dgm:prSet/>
      <dgm:spPr/>
      <dgm:t>
        <a:bodyPr/>
        <a:lstStyle/>
        <a:p>
          <a:endParaRPr lang="zh-TW" altLang="en-US"/>
        </a:p>
      </dgm:t>
    </dgm:pt>
    <dgm:pt modelId="{D64B1963-D080-4FB8-A439-86EFDDA864FC}">
      <dgm:prSet phldrT="[文字]" phldr="1"/>
      <dgm:spPr/>
      <dgm:t>
        <a:bodyPr/>
        <a:lstStyle/>
        <a:p>
          <a:endParaRPr lang="zh-TW" altLang="en-US"/>
        </a:p>
      </dgm:t>
    </dgm:pt>
    <dgm:pt modelId="{297760C9-1476-418B-A92F-67BB1079FE4C}" type="parTrans" cxnId="{43939955-3DCC-4B97-B146-0C948770A4D7}">
      <dgm:prSet/>
      <dgm:spPr/>
      <dgm:t>
        <a:bodyPr/>
        <a:lstStyle/>
        <a:p>
          <a:endParaRPr lang="zh-TW" altLang="en-US"/>
        </a:p>
      </dgm:t>
    </dgm:pt>
    <dgm:pt modelId="{EA656C6F-0E3F-4AE8-83E4-DB1DAE841FD7}" type="sibTrans" cxnId="{43939955-3DCC-4B97-B146-0C948770A4D7}">
      <dgm:prSet/>
      <dgm:spPr/>
      <dgm:t>
        <a:bodyPr/>
        <a:lstStyle/>
        <a:p>
          <a:endParaRPr lang="zh-TW" altLang="en-US"/>
        </a:p>
      </dgm:t>
    </dgm:pt>
    <dgm:pt modelId="{8383E395-3D46-4D48-A9A3-57BE020104F1}">
      <dgm:prSet phldrT="[文字]" phldr="1"/>
      <dgm:spPr/>
      <dgm:t>
        <a:bodyPr/>
        <a:lstStyle/>
        <a:p>
          <a:endParaRPr lang="zh-TW" altLang="en-US"/>
        </a:p>
      </dgm:t>
    </dgm:pt>
    <dgm:pt modelId="{DF4FC96A-EB1F-4CE2-B4B0-C99FEEE05B92}" type="parTrans" cxnId="{B34155CA-3297-4E3D-98EF-529E7A0B002B}">
      <dgm:prSet/>
      <dgm:spPr/>
      <dgm:t>
        <a:bodyPr/>
        <a:lstStyle/>
        <a:p>
          <a:endParaRPr lang="zh-TW" altLang="en-US"/>
        </a:p>
      </dgm:t>
    </dgm:pt>
    <dgm:pt modelId="{CC343B43-CFE4-4ACE-8365-E0C18B628E2A}" type="sibTrans" cxnId="{B34155CA-3297-4E3D-98EF-529E7A0B002B}">
      <dgm:prSet/>
      <dgm:spPr/>
      <dgm:t>
        <a:bodyPr/>
        <a:lstStyle/>
        <a:p>
          <a:endParaRPr lang="zh-TW" altLang="en-US"/>
        </a:p>
      </dgm:t>
    </dgm:pt>
    <dgm:pt modelId="{52D4F2D2-01AA-47BD-9743-5EBAA3ABB260}">
      <dgm:prSet phldrT="[文字]"/>
      <dgm:spPr/>
      <dgm:t>
        <a:bodyPr/>
        <a:lstStyle/>
        <a:p>
          <a:r>
            <a:rPr lang="zh-TW" altLang="en-US" dirty="0" smtClean="0"/>
            <a:t>外在環境</a:t>
          </a:r>
          <a:endParaRPr lang="zh-TW" altLang="en-US" dirty="0"/>
        </a:p>
      </dgm:t>
    </dgm:pt>
    <dgm:pt modelId="{EF3D09A7-641E-48B1-9493-B42F3D21CE10}" type="parTrans" cxnId="{26FCC175-1AF6-49C3-92BD-1D6539C4D018}">
      <dgm:prSet/>
      <dgm:spPr/>
      <dgm:t>
        <a:bodyPr/>
        <a:lstStyle/>
        <a:p>
          <a:endParaRPr lang="zh-TW" altLang="en-US"/>
        </a:p>
      </dgm:t>
    </dgm:pt>
    <dgm:pt modelId="{78DF8D1A-ED3D-4DCC-BC04-093EF375640E}" type="sibTrans" cxnId="{26FCC175-1AF6-49C3-92BD-1D6539C4D018}">
      <dgm:prSet/>
      <dgm:spPr/>
      <dgm:t>
        <a:bodyPr/>
        <a:lstStyle/>
        <a:p>
          <a:endParaRPr lang="zh-TW" altLang="en-US"/>
        </a:p>
      </dgm:t>
    </dgm:pt>
    <dgm:pt modelId="{05313505-02E9-4CF9-9006-2953D2F48619}">
      <dgm:prSet phldrT="[文字]" phldr="1"/>
      <dgm:spPr/>
      <dgm:t>
        <a:bodyPr/>
        <a:lstStyle/>
        <a:p>
          <a:endParaRPr lang="zh-TW" altLang="en-US"/>
        </a:p>
      </dgm:t>
    </dgm:pt>
    <dgm:pt modelId="{C50CD5D6-4BA0-4C3E-AD57-77CBDAA3E420}" type="parTrans" cxnId="{7F4BAC20-1075-4EA9-98D4-8921D168AA6B}">
      <dgm:prSet/>
      <dgm:spPr/>
      <dgm:t>
        <a:bodyPr/>
        <a:lstStyle/>
        <a:p>
          <a:endParaRPr lang="zh-TW" altLang="en-US"/>
        </a:p>
      </dgm:t>
    </dgm:pt>
    <dgm:pt modelId="{D969AD72-923A-42E8-8CCD-4FA72A83CF41}" type="sibTrans" cxnId="{7F4BAC20-1075-4EA9-98D4-8921D168AA6B}">
      <dgm:prSet/>
      <dgm:spPr/>
      <dgm:t>
        <a:bodyPr/>
        <a:lstStyle/>
        <a:p>
          <a:endParaRPr lang="zh-TW" altLang="en-US"/>
        </a:p>
      </dgm:t>
    </dgm:pt>
    <dgm:pt modelId="{9275CB29-0ABF-408A-9BD9-D6CBCBECFBCB}">
      <dgm:prSet phldrT="[文字]" phldr="1"/>
      <dgm:spPr/>
      <dgm:t>
        <a:bodyPr/>
        <a:lstStyle/>
        <a:p>
          <a:endParaRPr lang="zh-TW" altLang="en-US"/>
        </a:p>
      </dgm:t>
    </dgm:pt>
    <dgm:pt modelId="{C54EF49B-0ED5-435E-B258-BFFC9010F911}" type="parTrans" cxnId="{94F82CDA-2CFD-4FF2-8195-F9141615C1FA}">
      <dgm:prSet/>
      <dgm:spPr/>
      <dgm:t>
        <a:bodyPr/>
        <a:lstStyle/>
        <a:p>
          <a:endParaRPr lang="zh-TW" altLang="en-US"/>
        </a:p>
      </dgm:t>
    </dgm:pt>
    <dgm:pt modelId="{3B9A4C34-30DA-4209-82EA-A792DB4327C4}" type="sibTrans" cxnId="{94F82CDA-2CFD-4FF2-8195-F9141615C1FA}">
      <dgm:prSet/>
      <dgm:spPr/>
      <dgm:t>
        <a:bodyPr/>
        <a:lstStyle/>
        <a:p>
          <a:endParaRPr lang="zh-TW" altLang="en-US"/>
        </a:p>
      </dgm:t>
    </dgm:pt>
    <dgm:pt modelId="{5EBAA608-307A-42F0-8140-A967239C15A5}">
      <dgm:prSet phldrT="[文字]" phldr="1"/>
      <dgm:spPr/>
      <dgm:t>
        <a:bodyPr/>
        <a:lstStyle/>
        <a:p>
          <a:endParaRPr lang="zh-TW" altLang="en-US"/>
        </a:p>
      </dgm:t>
    </dgm:pt>
    <dgm:pt modelId="{B11F8F03-8F4A-4A65-8546-2A8093212CF7}" type="parTrans" cxnId="{A38E9D05-6FE0-421A-970B-16F97049ED56}">
      <dgm:prSet/>
      <dgm:spPr/>
      <dgm:t>
        <a:bodyPr/>
        <a:lstStyle/>
        <a:p>
          <a:endParaRPr lang="zh-TW" altLang="en-US"/>
        </a:p>
      </dgm:t>
    </dgm:pt>
    <dgm:pt modelId="{DFF01B53-5068-4822-A983-A6C73628CEA1}" type="sibTrans" cxnId="{A38E9D05-6FE0-421A-970B-16F97049ED56}">
      <dgm:prSet/>
      <dgm:spPr/>
      <dgm:t>
        <a:bodyPr/>
        <a:lstStyle/>
        <a:p>
          <a:endParaRPr lang="zh-TW" altLang="en-US"/>
        </a:p>
      </dgm:t>
    </dgm:pt>
    <dgm:pt modelId="{629F3533-3A25-4934-ACF7-DE2DFC68269D}" type="pres">
      <dgm:prSet presAssocID="{12522B88-71B8-43F6-B675-B2B8B82608F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B4572C2-6765-4A51-B5C8-3959B8C37ADD}" type="pres">
      <dgm:prSet presAssocID="{06FE41CC-AD0C-4EE2-9AC9-479CFDA05EA8}" presName="root" presStyleCnt="0">
        <dgm:presLayoutVars>
          <dgm:chMax/>
          <dgm:chPref/>
        </dgm:presLayoutVars>
      </dgm:prSet>
      <dgm:spPr/>
    </dgm:pt>
    <dgm:pt modelId="{C34533EB-FEB9-410F-9674-A32BA1026A98}" type="pres">
      <dgm:prSet presAssocID="{06FE41CC-AD0C-4EE2-9AC9-479CFDA05EA8}" presName="rootComposite" presStyleCnt="0">
        <dgm:presLayoutVars/>
      </dgm:prSet>
      <dgm:spPr/>
    </dgm:pt>
    <dgm:pt modelId="{18DDDEC1-0EC5-45A3-A65C-3A9605DE4E52}" type="pres">
      <dgm:prSet presAssocID="{06FE41CC-AD0C-4EE2-9AC9-479CFDA05EA8}" presName="ParentAccent" presStyleLbl="alignNode1" presStyleIdx="0" presStyleCnt="2"/>
      <dgm:spPr/>
    </dgm:pt>
    <dgm:pt modelId="{DE3D646D-96B9-4F4B-8658-BA0A3BDEBE77}" type="pres">
      <dgm:prSet presAssocID="{06FE41CC-AD0C-4EE2-9AC9-479CFDA05EA8}" presName="ParentSmallAccent" presStyleLbl="fgAcc1" presStyleIdx="0" presStyleCnt="2"/>
      <dgm:spPr/>
    </dgm:pt>
    <dgm:pt modelId="{4CA42F00-B6B3-4065-83CA-AA0D4F7EFF7C}" type="pres">
      <dgm:prSet presAssocID="{06FE41CC-AD0C-4EE2-9AC9-479CFDA05EA8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9A6145-0379-490C-A09E-1E76B3050568}" type="pres">
      <dgm:prSet presAssocID="{06FE41CC-AD0C-4EE2-9AC9-479CFDA05EA8}" presName="childShape" presStyleCnt="0">
        <dgm:presLayoutVars>
          <dgm:chMax val="0"/>
          <dgm:chPref val="0"/>
        </dgm:presLayoutVars>
      </dgm:prSet>
      <dgm:spPr/>
    </dgm:pt>
    <dgm:pt modelId="{57B7A184-5F1A-414D-A88A-F3DDE791EFCC}" type="pres">
      <dgm:prSet presAssocID="{13400BBA-A87B-4178-B4B3-3A401D3332F1}" presName="childComposite" presStyleCnt="0">
        <dgm:presLayoutVars>
          <dgm:chMax val="0"/>
          <dgm:chPref val="0"/>
        </dgm:presLayoutVars>
      </dgm:prSet>
      <dgm:spPr/>
    </dgm:pt>
    <dgm:pt modelId="{A7EAD7A1-850B-4122-8EA5-81BE7652202E}" type="pres">
      <dgm:prSet presAssocID="{13400BBA-A87B-4178-B4B3-3A401D3332F1}" presName="ChildAccent" presStyleLbl="solidFgAcc1" presStyleIdx="0" presStyleCnt="6"/>
      <dgm:spPr/>
    </dgm:pt>
    <dgm:pt modelId="{12E22E34-AED3-4369-95D6-F4F27139C6B7}" type="pres">
      <dgm:prSet presAssocID="{13400BBA-A87B-4178-B4B3-3A401D3332F1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7AB506-8035-43AF-B246-C574C1A18122}" type="pres">
      <dgm:prSet presAssocID="{D64B1963-D080-4FB8-A439-86EFDDA864FC}" presName="childComposite" presStyleCnt="0">
        <dgm:presLayoutVars>
          <dgm:chMax val="0"/>
          <dgm:chPref val="0"/>
        </dgm:presLayoutVars>
      </dgm:prSet>
      <dgm:spPr/>
    </dgm:pt>
    <dgm:pt modelId="{6CE77FF3-EB3D-4EE5-A94B-6F00D0DB7016}" type="pres">
      <dgm:prSet presAssocID="{D64B1963-D080-4FB8-A439-86EFDDA864FC}" presName="ChildAccent" presStyleLbl="solidFgAcc1" presStyleIdx="1" presStyleCnt="6"/>
      <dgm:spPr/>
    </dgm:pt>
    <dgm:pt modelId="{35AE242A-958A-4038-9F29-FDD0FB51BE75}" type="pres">
      <dgm:prSet presAssocID="{D64B1963-D080-4FB8-A439-86EFDDA864FC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45CF54-2625-4680-B723-BB4C24CD0FC1}" type="pres">
      <dgm:prSet presAssocID="{8383E395-3D46-4D48-A9A3-57BE020104F1}" presName="childComposite" presStyleCnt="0">
        <dgm:presLayoutVars>
          <dgm:chMax val="0"/>
          <dgm:chPref val="0"/>
        </dgm:presLayoutVars>
      </dgm:prSet>
      <dgm:spPr/>
    </dgm:pt>
    <dgm:pt modelId="{2AE1131E-71B4-4875-BACA-AD2EB14B823C}" type="pres">
      <dgm:prSet presAssocID="{8383E395-3D46-4D48-A9A3-57BE020104F1}" presName="ChildAccent" presStyleLbl="solidFgAcc1" presStyleIdx="2" presStyleCnt="6"/>
      <dgm:spPr/>
    </dgm:pt>
    <dgm:pt modelId="{A79B2EA9-51C2-43B1-BCA5-ADF914646732}" type="pres">
      <dgm:prSet presAssocID="{8383E395-3D46-4D48-A9A3-57BE020104F1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B917C4-AE30-4364-BD47-1B12D61538FB}" type="pres">
      <dgm:prSet presAssocID="{52D4F2D2-01AA-47BD-9743-5EBAA3ABB260}" presName="root" presStyleCnt="0">
        <dgm:presLayoutVars>
          <dgm:chMax/>
          <dgm:chPref/>
        </dgm:presLayoutVars>
      </dgm:prSet>
      <dgm:spPr/>
    </dgm:pt>
    <dgm:pt modelId="{4B31BEA6-CD8B-4695-9380-5D520AB8C460}" type="pres">
      <dgm:prSet presAssocID="{52D4F2D2-01AA-47BD-9743-5EBAA3ABB260}" presName="rootComposite" presStyleCnt="0">
        <dgm:presLayoutVars/>
      </dgm:prSet>
      <dgm:spPr/>
    </dgm:pt>
    <dgm:pt modelId="{3D64E0A7-5604-4096-AE75-5061290BE309}" type="pres">
      <dgm:prSet presAssocID="{52D4F2D2-01AA-47BD-9743-5EBAA3ABB260}" presName="ParentAccent" presStyleLbl="alignNode1" presStyleIdx="1" presStyleCnt="2"/>
      <dgm:spPr/>
    </dgm:pt>
    <dgm:pt modelId="{04CA4D23-B186-482C-B887-1DFC5AEF1B43}" type="pres">
      <dgm:prSet presAssocID="{52D4F2D2-01AA-47BD-9743-5EBAA3ABB260}" presName="ParentSmallAccent" presStyleLbl="fgAcc1" presStyleIdx="1" presStyleCnt="2"/>
      <dgm:spPr/>
    </dgm:pt>
    <dgm:pt modelId="{7C465C2D-C208-4444-9FA6-5FE53B2C3435}" type="pres">
      <dgm:prSet presAssocID="{52D4F2D2-01AA-47BD-9743-5EBAA3ABB260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79799C-C1D6-4905-A29E-418E7CAEF09C}" type="pres">
      <dgm:prSet presAssocID="{52D4F2D2-01AA-47BD-9743-5EBAA3ABB260}" presName="childShape" presStyleCnt="0">
        <dgm:presLayoutVars>
          <dgm:chMax val="0"/>
          <dgm:chPref val="0"/>
        </dgm:presLayoutVars>
      </dgm:prSet>
      <dgm:spPr/>
    </dgm:pt>
    <dgm:pt modelId="{6FAE382C-5082-4EDD-AB39-602256BF49DF}" type="pres">
      <dgm:prSet presAssocID="{05313505-02E9-4CF9-9006-2953D2F48619}" presName="childComposite" presStyleCnt="0">
        <dgm:presLayoutVars>
          <dgm:chMax val="0"/>
          <dgm:chPref val="0"/>
        </dgm:presLayoutVars>
      </dgm:prSet>
      <dgm:spPr/>
    </dgm:pt>
    <dgm:pt modelId="{A99FF8BC-CBA6-4C66-8B07-5B187581E45E}" type="pres">
      <dgm:prSet presAssocID="{05313505-02E9-4CF9-9006-2953D2F48619}" presName="ChildAccent" presStyleLbl="solidFgAcc1" presStyleIdx="3" presStyleCnt="6"/>
      <dgm:spPr/>
    </dgm:pt>
    <dgm:pt modelId="{69AC6D48-8EDE-40F2-AD0B-4664D92B5D9E}" type="pres">
      <dgm:prSet presAssocID="{05313505-02E9-4CF9-9006-2953D2F48619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B187F5-7791-4752-A7C4-E83671D4E5ED}" type="pres">
      <dgm:prSet presAssocID="{9275CB29-0ABF-408A-9BD9-D6CBCBECFBCB}" presName="childComposite" presStyleCnt="0">
        <dgm:presLayoutVars>
          <dgm:chMax val="0"/>
          <dgm:chPref val="0"/>
        </dgm:presLayoutVars>
      </dgm:prSet>
      <dgm:spPr/>
    </dgm:pt>
    <dgm:pt modelId="{92EA3EAC-D24B-4F77-8FFC-3AC6128E8901}" type="pres">
      <dgm:prSet presAssocID="{9275CB29-0ABF-408A-9BD9-D6CBCBECFBCB}" presName="ChildAccent" presStyleLbl="solidFgAcc1" presStyleIdx="4" presStyleCnt="6"/>
      <dgm:spPr/>
    </dgm:pt>
    <dgm:pt modelId="{4B1FE116-48FE-4060-81BB-4E20F2B72720}" type="pres">
      <dgm:prSet presAssocID="{9275CB29-0ABF-408A-9BD9-D6CBCBECFBCB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DF84EE-17D8-4870-A996-3124A5987BE0}" type="pres">
      <dgm:prSet presAssocID="{5EBAA608-307A-42F0-8140-A967239C15A5}" presName="childComposite" presStyleCnt="0">
        <dgm:presLayoutVars>
          <dgm:chMax val="0"/>
          <dgm:chPref val="0"/>
        </dgm:presLayoutVars>
      </dgm:prSet>
      <dgm:spPr/>
    </dgm:pt>
    <dgm:pt modelId="{2774A892-D9F3-4BB5-87EB-8FA1B3EBAE70}" type="pres">
      <dgm:prSet presAssocID="{5EBAA608-307A-42F0-8140-A967239C15A5}" presName="ChildAccent" presStyleLbl="solidFgAcc1" presStyleIdx="5" presStyleCnt="6"/>
      <dgm:spPr/>
    </dgm:pt>
    <dgm:pt modelId="{9BC8A7DB-2502-47A6-BB4C-C5E31D3DECC0}" type="pres">
      <dgm:prSet presAssocID="{5EBAA608-307A-42F0-8140-A967239C15A5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4983D1-30B8-4DCC-A39E-D50F31C37EFA}" srcId="{12522B88-71B8-43F6-B675-B2B8B82608F3}" destId="{06FE41CC-AD0C-4EE2-9AC9-479CFDA05EA8}" srcOrd="0" destOrd="0" parTransId="{5EF31A0C-B9C9-4489-A134-564061E3795B}" sibTransId="{414C4486-DB7F-475B-B91F-245C4FA0B421}"/>
    <dgm:cxn modelId="{495244C4-C627-4EBF-A2C4-3706A2EB31FF}" type="presOf" srcId="{D64B1963-D080-4FB8-A439-86EFDDA864FC}" destId="{35AE242A-958A-4038-9F29-FDD0FB51BE75}" srcOrd="0" destOrd="0" presId="urn:microsoft.com/office/officeart/2008/layout/SquareAccentList"/>
    <dgm:cxn modelId="{94F82CDA-2CFD-4FF2-8195-F9141615C1FA}" srcId="{52D4F2D2-01AA-47BD-9743-5EBAA3ABB260}" destId="{9275CB29-0ABF-408A-9BD9-D6CBCBECFBCB}" srcOrd="1" destOrd="0" parTransId="{C54EF49B-0ED5-435E-B258-BFFC9010F911}" sibTransId="{3B9A4C34-30DA-4209-82EA-A792DB4327C4}"/>
    <dgm:cxn modelId="{6AB74A46-BFDC-4A52-84A9-BA956351FAE3}" srcId="{06FE41CC-AD0C-4EE2-9AC9-479CFDA05EA8}" destId="{13400BBA-A87B-4178-B4B3-3A401D3332F1}" srcOrd="0" destOrd="0" parTransId="{CE9C68F2-8FB4-4A3D-BCAD-0F83896011F9}" sibTransId="{F90E901A-21C2-47B1-AA61-E8D064FBC9B5}"/>
    <dgm:cxn modelId="{EBE09407-F9F2-40CB-9453-E79BD180503E}" type="presOf" srcId="{12522B88-71B8-43F6-B675-B2B8B82608F3}" destId="{629F3533-3A25-4934-ACF7-DE2DFC68269D}" srcOrd="0" destOrd="0" presId="urn:microsoft.com/office/officeart/2008/layout/SquareAccentList"/>
    <dgm:cxn modelId="{C7E99A6A-E3F3-4686-B5D4-69AFDD88A228}" type="presOf" srcId="{06FE41CC-AD0C-4EE2-9AC9-479CFDA05EA8}" destId="{4CA42F00-B6B3-4065-83CA-AA0D4F7EFF7C}" srcOrd="0" destOrd="0" presId="urn:microsoft.com/office/officeart/2008/layout/SquareAccentList"/>
    <dgm:cxn modelId="{DC7393FD-1369-49F1-B3AD-0C6BBD717256}" type="presOf" srcId="{13400BBA-A87B-4178-B4B3-3A401D3332F1}" destId="{12E22E34-AED3-4369-95D6-F4F27139C6B7}" srcOrd="0" destOrd="0" presId="urn:microsoft.com/office/officeart/2008/layout/SquareAccentList"/>
    <dgm:cxn modelId="{26FCC175-1AF6-49C3-92BD-1D6539C4D018}" srcId="{12522B88-71B8-43F6-B675-B2B8B82608F3}" destId="{52D4F2D2-01AA-47BD-9743-5EBAA3ABB260}" srcOrd="1" destOrd="0" parTransId="{EF3D09A7-641E-48B1-9493-B42F3D21CE10}" sibTransId="{78DF8D1A-ED3D-4DCC-BC04-093EF375640E}"/>
    <dgm:cxn modelId="{69FFED0D-B4D9-4A68-9F5F-DD64A8DDB9A5}" type="presOf" srcId="{8383E395-3D46-4D48-A9A3-57BE020104F1}" destId="{A79B2EA9-51C2-43B1-BCA5-ADF914646732}" srcOrd="0" destOrd="0" presId="urn:microsoft.com/office/officeart/2008/layout/SquareAccentList"/>
    <dgm:cxn modelId="{B34155CA-3297-4E3D-98EF-529E7A0B002B}" srcId="{06FE41CC-AD0C-4EE2-9AC9-479CFDA05EA8}" destId="{8383E395-3D46-4D48-A9A3-57BE020104F1}" srcOrd="2" destOrd="0" parTransId="{DF4FC96A-EB1F-4CE2-B4B0-C99FEEE05B92}" sibTransId="{CC343B43-CFE4-4ACE-8365-E0C18B628E2A}"/>
    <dgm:cxn modelId="{A38E9D05-6FE0-421A-970B-16F97049ED56}" srcId="{52D4F2D2-01AA-47BD-9743-5EBAA3ABB260}" destId="{5EBAA608-307A-42F0-8140-A967239C15A5}" srcOrd="2" destOrd="0" parTransId="{B11F8F03-8F4A-4A65-8546-2A8093212CF7}" sibTransId="{DFF01B53-5068-4822-A983-A6C73628CEA1}"/>
    <dgm:cxn modelId="{7F4BAC20-1075-4EA9-98D4-8921D168AA6B}" srcId="{52D4F2D2-01AA-47BD-9743-5EBAA3ABB260}" destId="{05313505-02E9-4CF9-9006-2953D2F48619}" srcOrd="0" destOrd="0" parTransId="{C50CD5D6-4BA0-4C3E-AD57-77CBDAA3E420}" sibTransId="{D969AD72-923A-42E8-8CCD-4FA72A83CF41}"/>
    <dgm:cxn modelId="{87FB9066-176F-4F02-9A3A-95C3AB920CED}" type="presOf" srcId="{9275CB29-0ABF-408A-9BD9-D6CBCBECFBCB}" destId="{4B1FE116-48FE-4060-81BB-4E20F2B72720}" srcOrd="0" destOrd="0" presId="urn:microsoft.com/office/officeart/2008/layout/SquareAccentList"/>
    <dgm:cxn modelId="{976A529C-4BC6-4EE4-B4AB-2D72C489E471}" type="presOf" srcId="{52D4F2D2-01AA-47BD-9743-5EBAA3ABB260}" destId="{7C465C2D-C208-4444-9FA6-5FE53B2C3435}" srcOrd="0" destOrd="0" presId="urn:microsoft.com/office/officeart/2008/layout/SquareAccentList"/>
    <dgm:cxn modelId="{C5D29C23-9C29-461F-8C1C-FB823C57B8F4}" type="presOf" srcId="{5EBAA608-307A-42F0-8140-A967239C15A5}" destId="{9BC8A7DB-2502-47A6-BB4C-C5E31D3DECC0}" srcOrd="0" destOrd="0" presId="urn:microsoft.com/office/officeart/2008/layout/SquareAccentList"/>
    <dgm:cxn modelId="{B0904626-02AD-4C02-AA57-A158BFA1226A}" type="presOf" srcId="{05313505-02E9-4CF9-9006-2953D2F48619}" destId="{69AC6D48-8EDE-40F2-AD0B-4664D92B5D9E}" srcOrd="0" destOrd="0" presId="urn:microsoft.com/office/officeart/2008/layout/SquareAccentList"/>
    <dgm:cxn modelId="{43939955-3DCC-4B97-B146-0C948770A4D7}" srcId="{06FE41CC-AD0C-4EE2-9AC9-479CFDA05EA8}" destId="{D64B1963-D080-4FB8-A439-86EFDDA864FC}" srcOrd="1" destOrd="0" parTransId="{297760C9-1476-418B-A92F-67BB1079FE4C}" sibTransId="{EA656C6F-0E3F-4AE8-83E4-DB1DAE841FD7}"/>
    <dgm:cxn modelId="{28BE5BF8-9797-40A3-A1A7-CF16353041BA}" type="presParOf" srcId="{629F3533-3A25-4934-ACF7-DE2DFC68269D}" destId="{0B4572C2-6765-4A51-B5C8-3959B8C37ADD}" srcOrd="0" destOrd="0" presId="urn:microsoft.com/office/officeart/2008/layout/SquareAccentList"/>
    <dgm:cxn modelId="{3542179F-02FE-4DEE-AF16-509BFD8E449C}" type="presParOf" srcId="{0B4572C2-6765-4A51-B5C8-3959B8C37ADD}" destId="{C34533EB-FEB9-410F-9674-A32BA1026A98}" srcOrd="0" destOrd="0" presId="urn:microsoft.com/office/officeart/2008/layout/SquareAccentList"/>
    <dgm:cxn modelId="{0893D81C-BBAD-4A1F-84C5-84E2523A8A9A}" type="presParOf" srcId="{C34533EB-FEB9-410F-9674-A32BA1026A98}" destId="{18DDDEC1-0EC5-45A3-A65C-3A9605DE4E52}" srcOrd="0" destOrd="0" presId="urn:microsoft.com/office/officeart/2008/layout/SquareAccentList"/>
    <dgm:cxn modelId="{A54AB0DC-793C-433F-BEE3-A50B39954F49}" type="presParOf" srcId="{C34533EB-FEB9-410F-9674-A32BA1026A98}" destId="{DE3D646D-96B9-4F4B-8658-BA0A3BDEBE77}" srcOrd="1" destOrd="0" presId="urn:microsoft.com/office/officeart/2008/layout/SquareAccentList"/>
    <dgm:cxn modelId="{400CAE9F-5EB1-49CA-B57C-2D70B0A66B07}" type="presParOf" srcId="{C34533EB-FEB9-410F-9674-A32BA1026A98}" destId="{4CA42F00-B6B3-4065-83CA-AA0D4F7EFF7C}" srcOrd="2" destOrd="0" presId="urn:microsoft.com/office/officeart/2008/layout/SquareAccentList"/>
    <dgm:cxn modelId="{71FE63FF-104E-4C0C-A8E3-DE39625A7C08}" type="presParOf" srcId="{0B4572C2-6765-4A51-B5C8-3959B8C37ADD}" destId="{819A6145-0379-490C-A09E-1E76B3050568}" srcOrd="1" destOrd="0" presId="urn:microsoft.com/office/officeart/2008/layout/SquareAccentList"/>
    <dgm:cxn modelId="{7AFFF91B-75E2-459A-AA13-E1049C736781}" type="presParOf" srcId="{819A6145-0379-490C-A09E-1E76B3050568}" destId="{57B7A184-5F1A-414D-A88A-F3DDE791EFCC}" srcOrd="0" destOrd="0" presId="urn:microsoft.com/office/officeart/2008/layout/SquareAccentList"/>
    <dgm:cxn modelId="{25AA90EC-F013-41FF-BAE5-6C13E3F1973B}" type="presParOf" srcId="{57B7A184-5F1A-414D-A88A-F3DDE791EFCC}" destId="{A7EAD7A1-850B-4122-8EA5-81BE7652202E}" srcOrd="0" destOrd="0" presId="urn:microsoft.com/office/officeart/2008/layout/SquareAccentList"/>
    <dgm:cxn modelId="{065B2E7B-C515-46DC-A565-49CD26EBCEE3}" type="presParOf" srcId="{57B7A184-5F1A-414D-A88A-F3DDE791EFCC}" destId="{12E22E34-AED3-4369-95D6-F4F27139C6B7}" srcOrd="1" destOrd="0" presId="urn:microsoft.com/office/officeart/2008/layout/SquareAccentList"/>
    <dgm:cxn modelId="{807A33F8-28CA-4834-846A-5B3153EB3347}" type="presParOf" srcId="{819A6145-0379-490C-A09E-1E76B3050568}" destId="{B67AB506-8035-43AF-B246-C574C1A18122}" srcOrd="1" destOrd="0" presId="urn:microsoft.com/office/officeart/2008/layout/SquareAccentList"/>
    <dgm:cxn modelId="{F293360E-52C7-461E-9349-CAF7C62576F7}" type="presParOf" srcId="{B67AB506-8035-43AF-B246-C574C1A18122}" destId="{6CE77FF3-EB3D-4EE5-A94B-6F00D0DB7016}" srcOrd="0" destOrd="0" presId="urn:microsoft.com/office/officeart/2008/layout/SquareAccentList"/>
    <dgm:cxn modelId="{9EB34802-119C-4D71-82CD-1B055F22DFE1}" type="presParOf" srcId="{B67AB506-8035-43AF-B246-C574C1A18122}" destId="{35AE242A-958A-4038-9F29-FDD0FB51BE75}" srcOrd="1" destOrd="0" presId="urn:microsoft.com/office/officeart/2008/layout/SquareAccentList"/>
    <dgm:cxn modelId="{69D09BB8-C729-45BA-80F7-132B56B38791}" type="presParOf" srcId="{819A6145-0379-490C-A09E-1E76B3050568}" destId="{2E45CF54-2625-4680-B723-BB4C24CD0FC1}" srcOrd="2" destOrd="0" presId="urn:microsoft.com/office/officeart/2008/layout/SquareAccentList"/>
    <dgm:cxn modelId="{5475AC43-6B39-4617-884B-62BA29308BF3}" type="presParOf" srcId="{2E45CF54-2625-4680-B723-BB4C24CD0FC1}" destId="{2AE1131E-71B4-4875-BACA-AD2EB14B823C}" srcOrd="0" destOrd="0" presId="urn:microsoft.com/office/officeart/2008/layout/SquareAccentList"/>
    <dgm:cxn modelId="{EAA77735-14E5-4B9C-858E-BFA0E40296D6}" type="presParOf" srcId="{2E45CF54-2625-4680-B723-BB4C24CD0FC1}" destId="{A79B2EA9-51C2-43B1-BCA5-ADF914646732}" srcOrd="1" destOrd="0" presId="urn:microsoft.com/office/officeart/2008/layout/SquareAccentList"/>
    <dgm:cxn modelId="{8A24B2AC-4F8B-4B21-A309-8F90BCC71B86}" type="presParOf" srcId="{629F3533-3A25-4934-ACF7-DE2DFC68269D}" destId="{C0B917C4-AE30-4364-BD47-1B12D61538FB}" srcOrd="1" destOrd="0" presId="urn:microsoft.com/office/officeart/2008/layout/SquareAccentList"/>
    <dgm:cxn modelId="{2D5EFE1C-11E4-44C3-8A88-AB48BFCB48D9}" type="presParOf" srcId="{C0B917C4-AE30-4364-BD47-1B12D61538FB}" destId="{4B31BEA6-CD8B-4695-9380-5D520AB8C460}" srcOrd="0" destOrd="0" presId="urn:microsoft.com/office/officeart/2008/layout/SquareAccentList"/>
    <dgm:cxn modelId="{883391D6-FAEE-41E7-95BB-81E65A3701F0}" type="presParOf" srcId="{4B31BEA6-CD8B-4695-9380-5D520AB8C460}" destId="{3D64E0A7-5604-4096-AE75-5061290BE309}" srcOrd="0" destOrd="0" presId="urn:microsoft.com/office/officeart/2008/layout/SquareAccentList"/>
    <dgm:cxn modelId="{FF80133B-765B-4748-8085-FCC07BBC525F}" type="presParOf" srcId="{4B31BEA6-CD8B-4695-9380-5D520AB8C460}" destId="{04CA4D23-B186-482C-B887-1DFC5AEF1B43}" srcOrd="1" destOrd="0" presId="urn:microsoft.com/office/officeart/2008/layout/SquareAccentList"/>
    <dgm:cxn modelId="{74714BA2-2024-4CDB-8F3F-0FFB0596A0EA}" type="presParOf" srcId="{4B31BEA6-CD8B-4695-9380-5D520AB8C460}" destId="{7C465C2D-C208-4444-9FA6-5FE53B2C3435}" srcOrd="2" destOrd="0" presId="urn:microsoft.com/office/officeart/2008/layout/SquareAccentList"/>
    <dgm:cxn modelId="{C61EAA1C-F14E-4016-8BA5-6F08A03A0846}" type="presParOf" srcId="{C0B917C4-AE30-4364-BD47-1B12D61538FB}" destId="{F279799C-C1D6-4905-A29E-418E7CAEF09C}" srcOrd="1" destOrd="0" presId="urn:microsoft.com/office/officeart/2008/layout/SquareAccentList"/>
    <dgm:cxn modelId="{C98B6F7B-BF27-48B8-9247-7FE86C3144C9}" type="presParOf" srcId="{F279799C-C1D6-4905-A29E-418E7CAEF09C}" destId="{6FAE382C-5082-4EDD-AB39-602256BF49DF}" srcOrd="0" destOrd="0" presId="urn:microsoft.com/office/officeart/2008/layout/SquareAccentList"/>
    <dgm:cxn modelId="{AB9E6B1E-4C79-4DF9-A4DF-4F8FCEF1FBC9}" type="presParOf" srcId="{6FAE382C-5082-4EDD-AB39-602256BF49DF}" destId="{A99FF8BC-CBA6-4C66-8B07-5B187581E45E}" srcOrd="0" destOrd="0" presId="urn:microsoft.com/office/officeart/2008/layout/SquareAccentList"/>
    <dgm:cxn modelId="{10BFADA4-BA80-4402-AD59-9A226CD584A8}" type="presParOf" srcId="{6FAE382C-5082-4EDD-AB39-602256BF49DF}" destId="{69AC6D48-8EDE-40F2-AD0B-4664D92B5D9E}" srcOrd="1" destOrd="0" presId="urn:microsoft.com/office/officeart/2008/layout/SquareAccentList"/>
    <dgm:cxn modelId="{D7801891-C048-4251-BC07-3FC7A3846557}" type="presParOf" srcId="{F279799C-C1D6-4905-A29E-418E7CAEF09C}" destId="{FCB187F5-7791-4752-A7C4-E83671D4E5ED}" srcOrd="1" destOrd="0" presId="urn:microsoft.com/office/officeart/2008/layout/SquareAccentList"/>
    <dgm:cxn modelId="{29AECD88-09F1-4E93-B213-9BECF1CC17F1}" type="presParOf" srcId="{FCB187F5-7791-4752-A7C4-E83671D4E5ED}" destId="{92EA3EAC-D24B-4F77-8FFC-3AC6128E8901}" srcOrd="0" destOrd="0" presId="urn:microsoft.com/office/officeart/2008/layout/SquareAccentList"/>
    <dgm:cxn modelId="{B024A3C1-E844-43B0-8A69-2A8551BA6368}" type="presParOf" srcId="{FCB187F5-7791-4752-A7C4-E83671D4E5ED}" destId="{4B1FE116-48FE-4060-81BB-4E20F2B72720}" srcOrd="1" destOrd="0" presId="urn:microsoft.com/office/officeart/2008/layout/SquareAccentList"/>
    <dgm:cxn modelId="{EB61D27F-D8AF-4E6C-BDC3-AD3052E165A1}" type="presParOf" srcId="{F279799C-C1D6-4905-A29E-418E7CAEF09C}" destId="{8DDF84EE-17D8-4870-A996-3124A5987BE0}" srcOrd="2" destOrd="0" presId="urn:microsoft.com/office/officeart/2008/layout/SquareAccentList"/>
    <dgm:cxn modelId="{520F5391-ABFE-4318-A057-18D0C83C742B}" type="presParOf" srcId="{8DDF84EE-17D8-4870-A996-3124A5987BE0}" destId="{2774A892-D9F3-4BB5-87EB-8FA1B3EBAE70}" srcOrd="0" destOrd="0" presId="urn:microsoft.com/office/officeart/2008/layout/SquareAccentList"/>
    <dgm:cxn modelId="{78661F3F-79F5-46B5-8E8B-89C51C13A901}" type="presParOf" srcId="{8DDF84EE-17D8-4870-A996-3124A5987BE0}" destId="{9BC8A7DB-2502-47A6-BB4C-C5E31D3DECC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D99547-ABA7-45AC-9A66-A85DC736224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2004363-93C1-47EA-B19B-DCE7320EC94B}">
      <dgm:prSet phldrT="[文字]"/>
      <dgm:spPr/>
      <dgm:t>
        <a:bodyPr/>
        <a:lstStyle/>
        <a:p>
          <a:r>
            <a:rPr lang="zh-TW" altLang="en-US" dirty="0" smtClean="0"/>
            <a:t>長期</a:t>
          </a:r>
          <a:endParaRPr lang="zh-TW" altLang="en-US" dirty="0"/>
        </a:p>
      </dgm:t>
    </dgm:pt>
    <dgm:pt modelId="{18D2C6B9-9DB6-406C-8E3E-AFE8E77A99E9}" type="parTrans" cxnId="{BAA3FC77-18A0-400D-82D5-59B8B70594F7}">
      <dgm:prSet/>
      <dgm:spPr/>
      <dgm:t>
        <a:bodyPr/>
        <a:lstStyle/>
        <a:p>
          <a:endParaRPr lang="zh-TW" altLang="en-US"/>
        </a:p>
      </dgm:t>
    </dgm:pt>
    <dgm:pt modelId="{5B6C8FC7-42A6-4005-932B-ACFACB4F066A}" type="sibTrans" cxnId="{BAA3FC77-18A0-400D-82D5-59B8B70594F7}">
      <dgm:prSet/>
      <dgm:spPr/>
      <dgm:t>
        <a:bodyPr/>
        <a:lstStyle/>
        <a:p>
          <a:endParaRPr lang="zh-TW" altLang="en-US"/>
        </a:p>
      </dgm:t>
    </dgm:pt>
    <dgm:pt modelId="{9FD57A94-9537-4911-B3B1-7979C125204A}">
      <dgm:prSet phldrT="[文字]" phldr="1"/>
      <dgm:spPr/>
      <dgm:t>
        <a:bodyPr/>
        <a:lstStyle/>
        <a:p>
          <a:endParaRPr lang="zh-TW" altLang="en-US"/>
        </a:p>
      </dgm:t>
    </dgm:pt>
    <dgm:pt modelId="{533B9F6D-066A-436A-9A9A-3407DEBD24B4}" type="parTrans" cxnId="{E12A64D8-729B-47AA-80CD-FE24AD7E013A}">
      <dgm:prSet/>
      <dgm:spPr/>
      <dgm:t>
        <a:bodyPr/>
        <a:lstStyle/>
        <a:p>
          <a:endParaRPr lang="zh-TW" altLang="en-US"/>
        </a:p>
      </dgm:t>
    </dgm:pt>
    <dgm:pt modelId="{70D6BAAB-DDFE-4C92-BB37-8CE6E3CACD27}" type="sibTrans" cxnId="{E12A64D8-729B-47AA-80CD-FE24AD7E013A}">
      <dgm:prSet/>
      <dgm:spPr/>
      <dgm:t>
        <a:bodyPr/>
        <a:lstStyle/>
        <a:p>
          <a:endParaRPr lang="zh-TW" altLang="en-US"/>
        </a:p>
      </dgm:t>
    </dgm:pt>
    <dgm:pt modelId="{040C36B2-FD9B-4C7E-B15F-4C30559146C1}">
      <dgm:prSet phldrT="[文字]" phldr="1"/>
      <dgm:spPr/>
      <dgm:t>
        <a:bodyPr/>
        <a:lstStyle/>
        <a:p>
          <a:endParaRPr lang="zh-TW" altLang="en-US"/>
        </a:p>
      </dgm:t>
    </dgm:pt>
    <dgm:pt modelId="{E1C4003B-F08F-43AD-8F73-39A79ADFBD32}" type="parTrans" cxnId="{3A521F1B-2117-4036-8E29-30343E2FED82}">
      <dgm:prSet/>
      <dgm:spPr/>
      <dgm:t>
        <a:bodyPr/>
        <a:lstStyle/>
        <a:p>
          <a:endParaRPr lang="zh-TW" altLang="en-US"/>
        </a:p>
      </dgm:t>
    </dgm:pt>
    <dgm:pt modelId="{3A700417-B46A-4380-8165-94988C8D939B}" type="sibTrans" cxnId="{3A521F1B-2117-4036-8E29-30343E2FED82}">
      <dgm:prSet/>
      <dgm:spPr/>
      <dgm:t>
        <a:bodyPr/>
        <a:lstStyle/>
        <a:p>
          <a:endParaRPr lang="zh-TW" altLang="en-US"/>
        </a:p>
      </dgm:t>
    </dgm:pt>
    <dgm:pt modelId="{80DD2143-4071-4FD0-9C27-C4FC9C8500EA}">
      <dgm:prSet phldrT="[文字]"/>
      <dgm:spPr/>
      <dgm:t>
        <a:bodyPr/>
        <a:lstStyle/>
        <a:p>
          <a:r>
            <a:rPr lang="zh-TW" altLang="en-US" dirty="0" smtClean="0"/>
            <a:t>中期</a:t>
          </a:r>
          <a:endParaRPr lang="zh-TW" altLang="en-US" dirty="0"/>
        </a:p>
      </dgm:t>
    </dgm:pt>
    <dgm:pt modelId="{931B9F16-692B-47AD-A9FA-8E82C206CEB7}" type="parTrans" cxnId="{43EB1304-0DAC-4BC0-A7DE-4C0E157E8D14}">
      <dgm:prSet/>
      <dgm:spPr/>
      <dgm:t>
        <a:bodyPr/>
        <a:lstStyle/>
        <a:p>
          <a:endParaRPr lang="zh-TW" altLang="en-US"/>
        </a:p>
      </dgm:t>
    </dgm:pt>
    <dgm:pt modelId="{7617A7E1-916E-4C67-9CDE-42ADC262CB49}" type="sibTrans" cxnId="{43EB1304-0DAC-4BC0-A7DE-4C0E157E8D14}">
      <dgm:prSet/>
      <dgm:spPr/>
      <dgm:t>
        <a:bodyPr/>
        <a:lstStyle/>
        <a:p>
          <a:endParaRPr lang="zh-TW" altLang="en-US"/>
        </a:p>
      </dgm:t>
    </dgm:pt>
    <dgm:pt modelId="{FE9C56B4-EBA3-42E1-B630-21ADF30797C9}">
      <dgm:prSet phldrT="[文字]" phldr="1"/>
      <dgm:spPr/>
      <dgm:t>
        <a:bodyPr/>
        <a:lstStyle/>
        <a:p>
          <a:endParaRPr lang="zh-TW" altLang="en-US"/>
        </a:p>
      </dgm:t>
    </dgm:pt>
    <dgm:pt modelId="{2089702A-4DAA-408A-B960-04670247E335}" type="parTrans" cxnId="{AE784C36-4B81-496E-A8B8-71CD62DBB2F2}">
      <dgm:prSet/>
      <dgm:spPr/>
      <dgm:t>
        <a:bodyPr/>
        <a:lstStyle/>
        <a:p>
          <a:endParaRPr lang="zh-TW" altLang="en-US"/>
        </a:p>
      </dgm:t>
    </dgm:pt>
    <dgm:pt modelId="{F96DCEE2-66A8-41ED-A018-D8DA72E917E2}" type="sibTrans" cxnId="{AE784C36-4B81-496E-A8B8-71CD62DBB2F2}">
      <dgm:prSet/>
      <dgm:spPr/>
      <dgm:t>
        <a:bodyPr/>
        <a:lstStyle/>
        <a:p>
          <a:endParaRPr lang="zh-TW" altLang="en-US"/>
        </a:p>
      </dgm:t>
    </dgm:pt>
    <dgm:pt modelId="{4431D1E7-42AB-4AC2-B7C6-1226C5D2B374}">
      <dgm:prSet phldrT="[文字]" phldr="1"/>
      <dgm:spPr/>
      <dgm:t>
        <a:bodyPr/>
        <a:lstStyle/>
        <a:p>
          <a:endParaRPr lang="zh-TW" altLang="en-US"/>
        </a:p>
      </dgm:t>
    </dgm:pt>
    <dgm:pt modelId="{612478A7-4F0F-4F0E-BF9D-274E6A6C8D41}" type="parTrans" cxnId="{C650370A-0A27-4A97-85B2-08B96EE7EEFD}">
      <dgm:prSet/>
      <dgm:spPr/>
      <dgm:t>
        <a:bodyPr/>
        <a:lstStyle/>
        <a:p>
          <a:endParaRPr lang="zh-TW" altLang="en-US"/>
        </a:p>
      </dgm:t>
    </dgm:pt>
    <dgm:pt modelId="{D65BFE05-D2EA-4604-ADB9-DB8BF85B4BE2}" type="sibTrans" cxnId="{C650370A-0A27-4A97-85B2-08B96EE7EEFD}">
      <dgm:prSet/>
      <dgm:spPr/>
      <dgm:t>
        <a:bodyPr/>
        <a:lstStyle/>
        <a:p>
          <a:endParaRPr lang="zh-TW" altLang="en-US"/>
        </a:p>
      </dgm:t>
    </dgm:pt>
    <dgm:pt modelId="{E7AD8267-65EE-4855-BB22-8A32EE4412E9}">
      <dgm:prSet phldrT="[文字]"/>
      <dgm:spPr/>
      <dgm:t>
        <a:bodyPr/>
        <a:lstStyle/>
        <a:p>
          <a:r>
            <a:rPr lang="zh-TW" altLang="en-US" dirty="0" smtClean="0"/>
            <a:t>短期</a:t>
          </a:r>
          <a:endParaRPr lang="zh-TW" altLang="en-US" dirty="0"/>
        </a:p>
      </dgm:t>
    </dgm:pt>
    <dgm:pt modelId="{88D937F2-0AEF-4719-A9F8-B753FB9DA759}" type="parTrans" cxnId="{0E856197-2C59-48E3-9670-C69DCCCAB9B7}">
      <dgm:prSet/>
      <dgm:spPr/>
      <dgm:t>
        <a:bodyPr/>
        <a:lstStyle/>
        <a:p>
          <a:endParaRPr lang="zh-TW" altLang="en-US"/>
        </a:p>
      </dgm:t>
    </dgm:pt>
    <dgm:pt modelId="{D0737F9C-F9D1-4642-98F6-FD2C9BEEF840}" type="sibTrans" cxnId="{0E856197-2C59-48E3-9670-C69DCCCAB9B7}">
      <dgm:prSet/>
      <dgm:spPr/>
      <dgm:t>
        <a:bodyPr/>
        <a:lstStyle/>
        <a:p>
          <a:endParaRPr lang="zh-TW" altLang="en-US"/>
        </a:p>
      </dgm:t>
    </dgm:pt>
    <dgm:pt modelId="{12D357B1-BD0E-4611-9365-433341272C65}">
      <dgm:prSet phldrT="[文字]" phldr="1"/>
      <dgm:spPr/>
      <dgm:t>
        <a:bodyPr/>
        <a:lstStyle/>
        <a:p>
          <a:endParaRPr lang="zh-TW" altLang="en-US"/>
        </a:p>
      </dgm:t>
    </dgm:pt>
    <dgm:pt modelId="{DA489EA6-52D3-4740-89B2-39ED8507F7CF}" type="parTrans" cxnId="{3A991A51-E3C4-41A1-A623-33182DB692E5}">
      <dgm:prSet/>
      <dgm:spPr/>
      <dgm:t>
        <a:bodyPr/>
        <a:lstStyle/>
        <a:p>
          <a:endParaRPr lang="zh-TW" altLang="en-US"/>
        </a:p>
      </dgm:t>
    </dgm:pt>
    <dgm:pt modelId="{27F73821-7804-4889-A1AB-A07F9F398CD7}" type="sibTrans" cxnId="{3A991A51-E3C4-41A1-A623-33182DB692E5}">
      <dgm:prSet/>
      <dgm:spPr/>
      <dgm:t>
        <a:bodyPr/>
        <a:lstStyle/>
        <a:p>
          <a:endParaRPr lang="zh-TW" altLang="en-US"/>
        </a:p>
      </dgm:t>
    </dgm:pt>
    <dgm:pt modelId="{0DCCA3E9-FD43-432E-B0F0-E79541AD0F6B}">
      <dgm:prSet phldrT="[文字]" phldr="1"/>
      <dgm:spPr/>
      <dgm:t>
        <a:bodyPr/>
        <a:lstStyle/>
        <a:p>
          <a:endParaRPr lang="zh-TW" altLang="en-US"/>
        </a:p>
      </dgm:t>
    </dgm:pt>
    <dgm:pt modelId="{782D9236-FFDF-4FD6-911F-9D6B9B9333FE}" type="parTrans" cxnId="{74BA3088-4D69-495A-9707-2DB8802CD706}">
      <dgm:prSet/>
      <dgm:spPr/>
      <dgm:t>
        <a:bodyPr/>
        <a:lstStyle/>
        <a:p>
          <a:endParaRPr lang="zh-TW" altLang="en-US"/>
        </a:p>
      </dgm:t>
    </dgm:pt>
    <dgm:pt modelId="{6BBE75F1-E856-41E5-9BE6-D8A22BF115A4}" type="sibTrans" cxnId="{74BA3088-4D69-495A-9707-2DB8802CD706}">
      <dgm:prSet/>
      <dgm:spPr/>
      <dgm:t>
        <a:bodyPr/>
        <a:lstStyle/>
        <a:p>
          <a:endParaRPr lang="zh-TW" altLang="en-US"/>
        </a:p>
      </dgm:t>
    </dgm:pt>
    <dgm:pt modelId="{07CCAF67-0A98-443E-9590-7B09028E36C7}" type="pres">
      <dgm:prSet presAssocID="{98D99547-ABA7-45AC-9A66-A85DC736224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D581F4B-26A7-4268-B656-97AAB9C50850}" type="pres">
      <dgm:prSet presAssocID="{B2004363-93C1-47EA-B19B-DCE7320EC94B}" presName="circle1" presStyleLbl="node1" presStyleIdx="0" presStyleCnt="3"/>
      <dgm:spPr/>
    </dgm:pt>
    <dgm:pt modelId="{044246DD-17B3-40B1-9151-16D1A180F60A}" type="pres">
      <dgm:prSet presAssocID="{B2004363-93C1-47EA-B19B-DCE7320EC94B}" presName="space" presStyleCnt="0"/>
      <dgm:spPr/>
    </dgm:pt>
    <dgm:pt modelId="{A81952A7-7687-4C90-B6EE-33A7C5606358}" type="pres">
      <dgm:prSet presAssocID="{B2004363-93C1-47EA-B19B-DCE7320EC94B}" presName="rect1" presStyleLbl="alignAcc1" presStyleIdx="0" presStyleCnt="3"/>
      <dgm:spPr/>
      <dgm:t>
        <a:bodyPr/>
        <a:lstStyle/>
        <a:p>
          <a:endParaRPr lang="zh-TW" altLang="en-US"/>
        </a:p>
      </dgm:t>
    </dgm:pt>
    <dgm:pt modelId="{4D1EDAD3-5FDB-4ED2-B985-C348D8190448}" type="pres">
      <dgm:prSet presAssocID="{80DD2143-4071-4FD0-9C27-C4FC9C8500EA}" presName="vertSpace2" presStyleLbl="node1" presStyleIdx="0" presStyleCnt="3"/>
      <dgm:spPr/>
    </dgm:pt>
    <dgm:pt modelId="{32922EDA-953B-424B-ABF4-4DF944E27918}" type="pres">
      <dgm:prSet presAssocID="{80DD2143-4071-4FD0-9C27-C4FC9C8500EA}" presName="circle2" presStyleLbl="node1" presStyleIdx="1" presStyleCnt="3"/>
      <dgm:spPr/>
    </dgm:pt>
    <dgm:pt modelId="{16C6B4B7-ADC5-49C5-A2CB-EC24BDDFC082}" type="pres">
      <dgm:prSet presAssocID="{80DD2143-4071-4FD0-9C27-C4FC9C8500EA}" presName="rect2" presStyleLbl="alignAcc1" presStyleIdx="1" presStyleCnt="3"/>
      <dgm:spPr/>
      <dgm:t>
        <a:bodyPr/>
        <a:lstStyle/>
        <a:p>
          <a:endParaRPr lang="zh-TW" altLang="en-US"/>
        </a:p>
      </dgm:t>
    </dgm:pt>
    <dgm:pt modelId="{195D5C1A-2872-4DB6-ABC7-AEBA20CF7231}" type="pres">
      <dgm:prSet presAssocID="{E7AD8267-65EE-4855-BB22-8A32EE4412E9}" presName="vertSpace3" presStyleLbl="node1" presStyleIdx="1" presStyleCnt="3"/>
      <dgm:spPr/>
    </dgm:pt>
    <dgm:pt modelId="{A81FDD77-A684-4121-ACE0-CB85DEDA6BD0}" type="pres">
      <dgm:prSet presAssocID="{E7AD8267-65EE-4855-BB22-8A32EE4412E9}" presName="circle3" presStyleLbl="node1" presStyleIdx="2" presStyleCnt="3"/>
      <dgm:spPr/>
    </dgm:pt>
    <dgm:pt modelId="{90AFE5B2-0C58-4CF1-9D7B-B24953B93A41}" type="pres">
      <dgm:prSet presAssocID="{E7AD8267-65EE-4855-BB22-8A32EE4412E9}" presName="rect3" presStyleLbl="alignAcc1" presStyleIdx="2" presStyleCnt="3"/>
      <dgm:spPr/>
      <dgm:t>
        <a:bodyPr/>
        <a:lstStyle/>
        <a:p>
          <a:endParaRPr lang="zh-TW" altLang="en-US"/>
        </a:p>
      </dgm:t>
    </dgm:pt>
    <dgm:pt modelId="{E879E76E-636C-4D10-A6BA-699C8AF6CB54}" type="pres">
      <dgm:prSet presAssocID="{B2004363-93C1-47EA-B19B-DCE7320EC94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CE190A-AA28-47AD-BC5F-E0794329DFC4}" type="pres">
      <dgm:prSet presAssocID="{B2004363-93C1-47EA-B19B-DCE7320EC94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77B41B-0522-4CF4-8B98-8354B8B25793}" type="pres">
      <dgm:prSet presAssocID="{80DD2143-4071-4FD0-9C27-C4FC9C8500E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3E78D-B3A4-4241-A1EA-DA35F91C2FA0}" type="pres">
      <dgm:prSet presAssocID="{80DD2143-4071-4FD0-9C27-C4FC9C8500E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5E4FBD-54C7-448F-B0F3-4C114B36D13D}" type="pres">
      <dgm:prSet presAssocID="{E7AD8267-65EE-4855-BB22-8A32EE4412E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EF7851-FB31-4F28-AFCC-7D97DDD9ADD2}" type="pres">
      <dgm:prSet presAssocID="{E7AD8267-65EE-4855-BB22-8A32EE4412E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86391B-0A55-4F50-B2A5-62995221D030}" type="presOf" srcId="{E7AD8267-65EE-4855-BB22-8A32EE4412E9}" destId="{2C5E4FBD-54C7-448F-B0F3-4C114B36D13D}" srcOrd="1" destOrd="0" presId="urn:microsoft.com/office/officeart/2005/8/layout/target3"/>
    <dgm:cxn modelId="{3A521F1B-2117-4036-8E29-30343E2FED82}" srcId="{B2004363-93C1-47EA-B19B-DCE7320EC94B}" destId="{040C36B2-FD9B-4C7E-B15F-4C30559146C1}" srcOrd="1" destOrd="0" parTransId="{E1C4003B-F08F-43AD-8F73-39A79ADFBD32}" sibTransId="{3A700417-B46A-4380-8165-94988C8D939B}"/>
    <dgm:cxn modelId="{3A991A51-E3C4-41A1-A623-33182DB692E5}" srcId="{E7AD8267-65EE-4855-BB22-8A32EE4412E9}" destId="{12D357B1-BD0E-4611-9365-433341272C65}" srcOrd="0" destOrd="0" parTransId="{DA489EA6-52D3-4740-89B2-39ED8507F7CF}" sibTransId="{27F73821-7804-4889-A1AB-A07F9F398CD7}"/>
    <dgm:cxn modelId="{933A08C1-EB4F-4512-8C0C-39863B2FADA6}" type="presOf" srcId="{80DD2143-4071-4FD0-9C27-C4FC9C8500EA}" destId="{DE77B41B-0522-4CF4-8B98-8354B8B25793}" srcOrd="1" destOrd="0" presId="urn:microsoft.com/office/officeart/2005/8/layout/target3"/>
    <dgm:cxn modelId="{385868BA-BA44-4C19-8B77-5D165893DA3E}" type="presOf" srcId="{4431D1E7-42AB-4AC2-B7C6-1226C5D2B374}" destId="{BF83E78D-B3A4-4241-A1EA-DA35F91C2FA0}" srcOrd="0" destOrd="1" presId="urn:microsoft.com/office/officeart/2005/8/layout/target3"/>
    <dgm:cxn modelId="{C650370A-0A27-4A97-85B2-08B96EE7EEFD}" srcId="{80DD2143-4071-4FD0-9C27-C4FC9C8500EA}" destId="{4431D1E7-42AB-4AC2-B7C6-1226C5D2B374}" srcOrd="1" destOrd="0" parTransId="{612478A7-4F0F-4F0E-BF9D-274E6A6C8D41}" sibTransId="{D65BFE05-D2EA-4604-ADB9-DB8BF85B4BE2}"/>
    <dgm:cxn modelId="{344192A2-F18B-411F-9673-AF0C148EBDA9}" type="presOf" srcId="{E7AD8267-65EE-4855-BB22-8A32EE4412E9}" destId="{90AFE5B2-0C58-4CF1-9D7B-B24953B93A41}" srcOrd="0" destOrd="0" presId="urn:microsoft.com/office/officeart/2005/8/layout/target3"/>
    <dgm:cxn modelId="{5F090E25-CA3B-4318-BBC0-D0B093976AE8}" type="presOf" srcId="{FE9C56B4-EBA3-42E1-B630-21ADF30797C9}" destId="{BF83E78D-B3A4-4241-A1EA-DA35F91C2FA0}" srcOrd="0" destOrd="0" presId="urn:microsoft.com/office/officeart/2005/8/layout/target3"/>
    <dgm:cxn modelId="{E12A64D8-729B-47AA-80CD-FE24AD7E013A}" srcId="{B2004363-93C1-47EA-B19B-DCE7320EC94B}" destId="{9FD57A94-9537-4911-B3B1-7979C125204A}" srcOrd="0" destOrd="0" parTransId="{533B9F6D-066A-436A-9A9A-3407DEBD24B4}" sibTransId="{70D6BAAB-DDFE-4C92-BB37-8CE6E3CACD27}"/>
    <dgm:cxn modelId="{EC9BC9BA-5C4B-46FD-9BCB-F8DAD3EC599C}" type="presOf" srcId="{B2004363-93C1-47EA-B19B-DCE7320EC94B}" destId="{E879E76E-636C-4D10-A6BA-699C8AF6CB54}" srcOrd="1" destOrd="0" presId="urn:microsoft.com/office/officeart/2005/8/layout/target3"/>
    <dgm:cxn modelId="{AE784C36-4B81-496E-A8B8-71CD62DBB2F2}" srcId="{80DD2143-4071-4FD0-9C27-C4FC9C8500EA}" destId="{FE9C56B4-EBA3-42E1-B630-21ADF30797C9}" srcOrd="0" destOrd="0" parTransId="{2089702A-4DAA-408A-B960-04670247E335}" sibTransId="{F96DCEE2-66A8-41ED-A018-D8DA72E917E2}"/>
    <dgm:cxn modelId="{782A9F91-3318-48F5-9E8D-9A47D5A2CEE1}" type="presOf" srcId="{B2004363-93C1-47EA-B19B-DCE7320EC94B}" destId="{A81952A7-7687-4C90-B6EE-33A7C5606358}" srcOrd="0" destOrd="0" presId="urn:microsoft.com/office/officeart/2005/8/layout/target3"/>
    <dgm:cxn modelId="{BAA3FC77-18A0-400D-82D5-59B8B70594F7}" srcId="{98D99547-ABA7-45AC-9A66-A85DC7362246}" destId="{B2004363-93C1-47EA-B19B-DCE7320EC94B}" srcOrd="0" destOrd="0" parTransId="{18D2C6B9-9DB6-406C-8E3E-AFE8E77A99E9}" sibTransId="{5B6C8FC7-42A6-4005-932B-ACFACB4F066A}"/>
    <dgm:cxn modelId="{F0B57148-2D43-4CB9-A23F-C0F609A8669B}" type="presOf" srcId="{12D357B1-BD0E-4611-9365-433341272C65}" destId="{BFEF7851-FB31-4F28-AFCC-7D97DDD9ADD2}" srcOrd="0" destOrd="0" presId="urn:microsoft.com/office/officeart/2005/8/layout/target3"/>
    <dgm:cxn modelId="{43EB1304-0DAC-4BC0-A7DE-4C0E157E8D14}" srcId="{98D99547-ABA7-45AC-9A66-A85DC7362246}" destId="{80DD2143-4071-4FD0-9C27-C4FC9C8500EA}" srcOrd="1" destOrd="0" parTransId="{931B9F16-692B-47AD-A9FA-8E82C206CEB7}" sibTransId="{7617A7E1-916E-4C67-9CDE-42ADC262CB49}"/>
    <dgm:cxn modelId="{C7D0CFA9-83CB-4DE1-823F-64EBEB0BD25F}" type="presOf" srcId="{98D99547-ABA7-45AC-9A66-A85DC7362246}" destId="{07CCAF67-0A98-443E-9590-7B09028E36C7}" srcOrd="0" destOrd="0" presId="urn:microsoft.com/office/officeart/2005/8/layout/target3"/>
    <dgm:cxn modelId="{74BA3088-4D69-495A-9707-2DB8802CD706}" srcId="{E7AD8267-65EE-4855-BB22-8A32EE4412E9}" destId="{0DCCA3E9-FD43-432E-B0F0-E79541AD0F6B}" srcOrd="1" destOrd="0" parTransId="{782D9236-FFDF-4FD6-911F-9D6B9B9333FE}" sibTransId="{6BBE75F1-E856-41E5-9BE6-D8A22BF115A4}"/>
    <dgm:cxn modelId="{F351074B-BBB7-4966-ACA9-B8B402E08EBF}" type="presOf" srcId="{80DD2143-4071-4FD0-9C27-C4FC9C8500EA}" destId="{16C6B4B7-ADC5-49C5-A2CB-EC24BDDFC082}" srcOrd="0" destOrd="0" presId="urn:microsoft.com/office/officeart/2005/8/layout/target3"/>
    <dgm:cxn modelId="{0E856197-2C59-48E3-9670-C69DCCCAB9B7}" srcId="{98D99547-ABA7-45AC-9A66-A85DC7362246}" destId="{E7AD8267-65EE-4855-BB22-8A32EE4412E9}" srcOrd="2" destOrd="0" parTransId="{88D937F2-0AEF-4719-A9F8-B753FB9DA759}" sibTransId="{D0737F9C-F9D1-4642-98F6-FD2C9BEEF840}"/>
    <dgm:cxn modelId="{5698A0B4-DDEF-43B1-88A2-8DB8E718E63F}" type="presOf" srcId="{0DCCA3E9-FD43-432E-B0F0-E79541AD0F6B}" destId="{BFEF7851-FB31-4F28-AFCC-7D97DDD9ADD2}" srcOrd="0" destOrd="1" presId="urn:microsoft.com/office/officeart/2005/8/layout/target3"/>
    <dgm:cxn modelId="{AB93DB61-CF4C-4D55-BE14-67BAF214BAF2}" type="presOf" srcId="{9FD57A94-9537-4911-B3B1-7979C125204A}" destId="{D6CE190A-AA28-47AD-BC5F-E0794329DFC4}" srcOrd="0" destOrd="0" presId="urn:microsoft.com/office/officeart/2005/8/layout/target3"/>
    <dgm:cxn modelId="{97A0A24A-D227-4169-BEC2-ECAAD0553163}" type="presOf" srcId="{040C36B2-FD9B-4C7E-B15F-4C30559146C1}" destId="{D6CE190A-AA28-47AD-BC5F-E0794329DFC4}" srcOrd="0" destOrd="1" presId="urn:microsoft.com/office/officeart/2005/8/layout/target3"/>
    <dgm:cxn modelId="{A91EF379-B2DB-420F-B9F2-5A08153AA021}" type="presParOf" srcId="{07CCAF67-0A98-443E-9590-7B09028E36C7}" destId="{2D581F4B-26A7-4268-B656-97AAB9C50850}" srcOrd="0" destOrd="0" presId="urn:microsoft.com/office/officeart/2005/8/layout/target3"/>
    <dgm:cxn modelId="{76F5C915-91F8-4EFC-ADBB-E5968F0A81BB}" type="presParOf" srcId="{07CCAF67-0A98-443E-9590-7B09028E36C7}" destId="{044246DD-17B3-40B1-9151-16D1A180F60A}" srcOrd="1" destOrd="0" presId="urn:microsoft.com/office/officeart/2005/8/layout/target3"/>
    <dgm:cxn modelId="{F71DC89E-6632-4243-B06F-A6A66788A467}" type="presParOf" srcId="{07CCAF67-0A98-443E-9590-7B09028E36C7}" destId="{A81952A7-7687-4C90-B6EE-33A7C5606358}" srcOrd="2" destOrd="0" presId="urn:microsoft.com/office/officeart/2005/8/layout/target3"/>
    <dgm:cxn modelId="{3F57EEB7-C6E1-4AC0-9F91-94A323B2B66B}" type="presParOf" srcId="{07CCAF67-0A98-443E-9590-7B09028E36C7}" destId="{4D1EDAD3-5FDB-4ED2-B985-C348D8190448}" srcOrd="3" destOrd="0" presId="urn:microsoft.com/office/officeart/2005/8/layout/target3"/>
    <dgm:cxn modelId="{57D705C0-F414-4143-86F1-95E1EFC69818}" type="presParOf" srcId="{07CCAF67-0A98-443E-9590-7B09028E36C7}" destId="{32922EDA-953B-424B-ABF4-4DF944E27918}" srcOrd="4" destOrd="0" presId="urn:microsoft.com/office/officeart/2005/8/layout/target3"/>
    <dgm:cxn modelId="{C57F4DD9-EF5D-4EAE-9111-F40EE9A643D9}" type="presParOf" srcId="{07CCAF67-0A98-443E-9590-7B09028E36C7}" destId="{16C6B4B7-ADC5-49C5-A2CB-EC24BDDFC082}" srcOrd="5" destOrd="0" presId="urn:microsoft.com/office/officeart/2005/8/layout/target3"/>
    <dgm:cxn modelId="{6DF731C7-2795-4E85-BB2F-CCCFA2F32403}" type="presParOf" srcId="{07CCAF67-0A98-443E-9590-7B09028E36C7}" destId="{195D5C1A-2872-4DB6-ABC7-AEBA20CF7231}" srcOrd="6" destOrd="0" presId="urn:microsoft.com/office/officeart/2005/8/layout/target3"/>
    <dgm:cxn modelId="{8342CE60-6F15-4C48-B352-3E7A90CE8B6C}" type="presParOf" srcId="{07CCAF67-0A98-443E-9590-7B09028E36C7}" destId="{A81FDD77-A684-4121-ACE0-CB85DEDA6BD0}" srcOrd="7" destOrd="0" presId="urn:microsoft.com/office/officeart/2005/8/layout/target3"/>
    <dgm:cxn modelId="{2D525069-7787-4677-AD67-E6B9694A2F2F}" type="presParOf" srcId="{07CCAF67-0A98-443E-9590-7B09028E36C7}" destId="{90AFE5B2-0C58-4CF1-9D7B-B24953B93A41}" srcOrd="8" destOrd="0" presId="urn:microsoft.com/office/officeart/2005/8/layout/target3"/>
    <dgm:cxn modelId="{A2F01AB3-19E6-45FA-A0D1-66C69DE809A7}" type="presParOf" srcId="{07CCAF67-0A98-443E-9590-7B09028E36C7}" destId="{E879E76E-636C-4D10-A6BA-699C8AF6CB54}" srcOrd="9" destOrd="0" presId="urn:microsoft.com/office/officeart/2005/8/layout/target3"/>
    <dgm:cxn modelId="{0F2D0FEA-149B-4272-A23A-930BD5F5C69C}" type="presParOf" srcId="{07CCAF67-0A98-443E-9590-7B09028E36C7}" destId="{D6CE190A-AA28-47AD-BC5F-E0794329DFC4}" srcOrd="10" destOrd="0" presId="urn:microsoft.com/office/officeart/2005/8/layout/target3"/>
    <dgm:cxn modelId="{46698CCF-2470-4683-BE6F-C2059362C793}" type="presParOf" srcId="{07CCAF67-0A98-443E-9590-7B09028E36C7}" destId="{DE77B41B-0522-4CF4-8B98-8354B8B25793}" srcOrd="11" destOrd="0" presId="urn:microsoft.com/office/officeart/2005/8/layout/target3"/>
    <dgm:cxn modelId="{0E579099-3DD7-459F-B981-09AD0CB4784A}" type="presParOf" srcId="{07CCAF67-0A98-443E-9590-7B09028E36C7}" destId="{BF83E78D-B3A4-4241-A1EA-DA35F91C2FA0}" srcOrd="12" destOrd="0" presId="urn:microsoft.com/office/officeart/2005/8/layout/target3"/>
    <dgm:cxn modelId="{EBA546A9-9F4A-4E96-9750-48FB2C161A20}" type="presParOf" srcId="{07CCAF67-0A98-443E-9590-7B09028E36C7}" destId="{2C5E4FBD-54C7-448F-B0F3-4C114B36D13D}" srcOrd="13" destOrd="0" presId="urn:microsoft.com/office/officeart/2005/8/layout/target3"/>
    <dgm:cxn modelId="{F8190B54-88C9-4F1C-B57A-6A5BEC90DC4D}" type="presParOf" srcId="{07CCAF67-0A98-443E-9590-7B09028E36C7}" destId="{BFEF7851-FB31-4F28-AFCC-7D97DDD9ADD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A5BF6C-204F-4DBD-B65F-A47A7E3A1F2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zh-TW" altLang="en-US"/>
        </a:p>
      </dgm:t>
    </dgm:pt>
    <dgm:pt modelId="{9AFEC70B-8C4F-4503-82CC-A63A8A0783B3}">
      <dgm:prSet phldrT="[文字]" phldr="1"/>
      <dgm:spPr/>
      <dgm:t>
        <a:bodyPr/>
        <a:lstStyle/>
        <a:p>
          <a:endParaRPr lang="zh-TW" altLang="en-US"/>
        </a:p>
      </dgm:t>
    </dgm:pt>
    <dgm:pt modelId="{FCDCCB03-2385-4E96-9782-2E67244CCAF0}" type="parTrans" cxnId="{83B17B50-2F63-4EBD-97AA-2484332D2163}">
      <dgm:prSet/>
      <dgm:spPr/>
      <dgm:t>
        <a:bodyPr/>
        <a:lstStyle/>
        <a:p>
          <a:endParaRPr lang="zh-TW" altLang="en-US"/>
        </a:p>
      </dgm:t>
    </dgm:pt>
    <dgm:pt modelId="{B0AFD2BD-D8AE-42C7-921E-CAF6207AA850}" type="sibTrans" cxnId="{83B17B50-2F63-4EBD-97AA-2484332D2163}">
      <dgm:prSet/>
      <dgm:spPr/>
      <dgm:t>
        <a:bodyPr/>
        <a:lstStyle/>
        <a:p>
          <a:endParaRPr lang="zh-TW" altLang="en-US"/>
        </a:p>
      </dgm:t>
    </dgm:pt>
    <dgm:pt modelId="{86AC0F6B-7AFC-40E5-95DC-AE24EDC90491}">
      <dgm:prSet phldrT="[文字]" phldr="1"/>
      <dgm:spPr/>
      <dgm:t>
        <a:bodyPr/>
        <a:lstStyle/>
        <a:p>
          <a:endParaRPr lang="zh-TW" altLang="en-US"/>
        </a:p>
      </dgm:t>
    </dgm:pt>
    <dgm:pt modelId="{56046398-668F-4DCA-98C4-CD5B825EFC27}" type="parTrans" cxnId="{AC0C5EC9-36DE-4B31-A2D9-0CB87B596698}">
      <dgm:prSet/>
      <dgm:spPr/>
      <dgm:t>
        <a:bodyPr/>
        <a:lstStyle/>
        <a:p>
          <a:endParaRPr lang="zh-TW" altLang="en-US"/>
        </a:p>
      </dgm:t>
    </dgm:pt>
    <dgm:pt modelId="{BC7872FE-23E4-4622-ABD9-FF5E77AA68AB}" type="sibTrans" cxnId="{AC0C5EC9-36DE-4B31-A2D9-0CB87B596698}">
      <dgm:prSet/>
      <dgm:spPr/>
      <dgm:t>
        <a:bodyPr/>
        <a:lstStyle/>
        <a:p>
          <a:endParaRPr lang="zh-TW" altLang="en-US"/>
        </a:p>
      </dgm:t>
    </dgm:pt>
    <dgm:pt modelId="{51E868F5-5624-440E-BF49-23EE57A33030}">
      <dgm:prSet phldrT="[文字]" phldr="1"/>
      <dgm:spPr/>
      <dgm:t>
        <a:bodyPr/>
        <a:lstStyle/>
        <a:p>
          <a:endParaRPr lang="zh-TW" altLang="en-US"/>
        </a:p>
      </dgm:t>
    </dgm:pt>
    <dgm:pt modelId="{1B5C7F0E-FEE4-4E36-8A52-AE2F78B44DEE}" type="parTrans" cxnId="{BAB321C8-C2D9-4BA3-9486-1B8B605181BB}">
      <dgm:prSet/>
      <dgm:spPr/>
      <dgm:t>
        <a:bodyPr/>
        <a:lstStyle/>
        <a:p>
          <a:endParaRPr lang="zh-TW" altLang="en-US"/>
        </a:p>
      </dgm:t>
    </dgm:pt>
    <dgm:pt modelId="{2CF080FA-624E-4ECC-A068-5FB6FFDEA49C}" type="sibTrans" cxnId="{BAB321C8-C2D9-4BA3-9486-1B8B605181BB}">
      <dgm:prSet/>
      <dgm:spPr/>
      <dgm:t>
        <a:bodyPr/>
        <a:lstStyle/>
        <a:p>
          <a:endParaRPr lang="zh-TW" altLang="en-US"/>
        </a:p>
      </dgm:t>
    </dgm:pt>
    <dgm:pt modelId="{E892272C-CEBA-4D4D-A77C-69B035F394FF}">
      <dgm:prSet phldrT="[文字]" phldr="1"/>
      <dgm:spPr/>
      <dgm:t>
        <a:bodyPr/>
        <a:lstStyle/>
        <a:p>
          <a:endParaRPr lang="zh-TW" altLang="en-US"/>
        </a:p>
      </dgm:t>
    </dgm:pt>
    <dgm:pt modelId="{A26FA808-5C76-415A-A338-3D0F9AFACE4C}" type="parTrans" cxnId="{498180A9-07D8-4352-8152-64257D82D1E0}">
      <dgm:prSet/>
      <dgm:spPr/>
      <dgm:t>
        <a:bodyPr/>
        <a:lstStyle/>
        <a:p>
          <a:endParaRPr lang="zh-TW" altLang="en-US"/>
        </a:p>
      </dgm:t>
    </dgm:pt>
    <dgm:pt modelId="{DD867727-5A59-4B03-A63B-DAB53EE2EEF4}" type="sibTrans" cxnId="{498180A9-07D8-4352-8152-64257D82D1E0}">
      <dgm:prSet/>
      <dgm:spPr/>
      <dgm:t>
        <a:bodyPr/>
        <a:lstStyle/>
        <a:p>
          <a:endParaRPr lang="zh-TW" altLang="en-US"/>
        </a:p>
      </dgm:t>
    </dgm:pt>
    <dgm:pt modelId="{38A9413C-4D1E-41BA-BBF0-E4018E0A8966}">
      <dgm:prSet phldrT="[文字]" phldr="1"/>
      <dgm:spPr/>
      <dgm:t>
        <a:bodyPr/>
        <a:lstStyle/>
        <a:p>
          <a:endParaRPr lang="zh-TW" altLang="en-US"/>
        </a:p>
      </dgm:t>
    </dgm:pt>
    <dgm:pt modelId="{DD7FF22B-D4FF-43D5-ABA4-52CF6722A1AF}" type="parTrans" cxnId="{911F0F63-6B41-4F1B-BF8F-5E9F9698DDB6}">
      <dgm:prSet/>
      <dgm:spPr/>
      <dgm:t>
        <a:bodyPr/>
        <a:lstStyle/>
        <a:p>
          <a:endParaRPr lang="zh-TW" altLang="en-US"/>
        </a:p>
      </dgm:t>
    </dgm:pt>
    <dgm:pt modelId="{8676F27B-7F05-45F8-9672-3BA05D54473D}" type="sibTrans" cxnId="{911F0F63-6B41-4F1B-BF8F-5E9F9698DDB6}">
      <dgm:prSet/>
      <dgm:spPr/>
      <dgm:t>
        <a:bodyPr/>
        <a:lstStyle/>
        <a:p>
          <a:endParaRPr lang="zh-TW" altLang="en-US"/>
        </a:p>
      </dgm:t>
    </dgm:pt>
    <dgm:pt modelId="{AA0E40A4-4E87-4EE8-93A9-E329190C81F8}">
      <dgm:prSet phldrT="[文字]" phldr="1"/>
      <dgm:spPr/>
      <dgm:t>
        <a:bodyPr/>
        <a:lstStyle/>
        <a:p>
          <a:endParaRPr lang="zh-TW" altLang="en-US"/>
        </a:p>
      </dgm:t>
    </dgm:pt>
    <dgm:pt modelId="{CBF3DB3C-474F-4096-B949-4B3602192A0F}" type="parTrans" cxnId="{DA80EA85-7D9B-47D8-BFFB-22EC7816B4D7}">
      <dgm:prSet/>
      <dgm:spPr/>
      <dgm:t>
        <a:bodyPr/>
        <a:lstStyle/>
        <a:p>
          <a:endParaRPr lang="zh-TW" altLang="en-US"/>
        </a:p>
      </dgm:t>
    </dgm:pt>
    <dgm:pt modelId="{84553DCA-F425-4158-8196-71DB6C4AE654}" type="sibTrans" cxnId="{DA80EA85-7D9B-47D8-BFFB-22EC7816B4D7}">
      <dgm:prSet/>
      <dgm:spPr/>
      <dgm:t>
        <a:bodyPr/>
        <a:lstStyle/>
        <a:p>
          <a:endParaRPr lang="zh-TW" altLang="en-US"/>
        </a:p>
      </dgm:t>
    </dgm:pt>
    <dgm:pt modelId="{C40D1F8A-F5AE-49FD-9570-4C87FC84803B}">
      <dgm:prSet phldrT="[文字]" phldr="1"/>
      <dgm:spPr/>
      <dgm:t>
        <a:bodyPr/>
        <a:lstStyle/>
        <a:p>
          <a:endParaRPr lang="zh-TW" altLang="en-US"/>
        </a:p>
      </dgm:t>
    </dgm:pt>
    <dgm:pt modelId="{1003CFC3-317F-492B-976F-0705FE528483}" type="parTrans" cxnId="{DC3F4179-ED41-49B5-AB19-71ED00A6A435}">
      <dgm:prSet/>
      <dgm:spPr/>
      <dgm:t>
        <a:bodyPr/>
        <a:lstStyle/>
        <a:p>
          <a:endParaRPr lang="zh-TW" altLang="en-US"/>
        </a:p>
      </dgm:t>
    </dgm:pt>
    <dgm:pt modelId="{893464A0-8FFC-46BF-90AC-0DE78B05888C}" type="sibTrans" cxnId="{DC3F4179-ED41-49B5-AB19-71ED00A6A435}">
      <dgm:prSet/>
      <dgm:spPr/>
      <dgm:t>
        <a:bodyPr/>
        <a:lstStyle/>
        <a:p>
          <a:endParaRPr lang="zh-TW" altLang="en-US"/>
        </a:p>
      </dgm:t>
    </dgm:pt>
    <dgm:pt modelId="{4F17F690-4975-4B63-9D48-A258437E5DCC}">
      <dgm:prSet phldrT="[文字]" phldr="1"/>
      <dgm:spPr/>
      <dgm:t>
        <a:bodyPr/>
        <a:lstStyle/>
        <a:p>
          <a:endParaRPr lang="zh-TW" altLang="en-US"/>
        </a:p>
      </dgm:t>
    </dgm:pt>
    <dgm:pt modelId="{51643037-07F1-4E1D-B132-8994C3BB6477}" type="parTrans" cxnId="{F94C7CF9-BF2F-4F35-A47B-1BE62EF4DD09}">
      <dgm:prSet/>
      <dgm:spPr/>
      <dgm:t>
        <a:bodyPr/>
        <a:lstStyle/>
        <a:p>
          <a:endParaRPr lang="zh-TW" altLang="en-US"/>
        </a:p>
      </dgm:t>
    </dgm:pt>
    <dgm:pt modelId="{42464AAD-D1B0-4BA9-9443-E839BA9F3405}" type="sibTrans" cxnId="{F94C7CF9-BF2F-4F35-A47B-1BE62EF4DD09}">
      <dgm:prSet/>
      <dgm:spPr/>
      <dgm:t>
        <a:bodyPr/>
        <a:lstStyle/>
        <a:p>
          <a:endParaRPr lang="zh-TW" altLang="en-US"/>
        </a:p>
      </dgm:t>
    </dgm:pt>
    <dgm:pt modelId="{BECFE7D6-0E6C-458D-B903-4D68F3E2C269}">
      <dgm:prSet phldrT="[文字]" phldr="1"/>
      <dgm:spPr/>
      <dgm:t>
        <a:bodyPr/>
        <a:lstStyle/>
        <a:p>
          <a:endParaRPr lang="zh-TW" altLang="en-US"/>
        </a:p>
      </dgm:t>
    </dgm:pt>
    <dgm:pt modelId="{7F0F0E74-77A2-41D6-B4CD-2DAF83FF5FEF}" type="parTrans" cxnId="{B5FE87A3-0D60-497E-8B9F-91C12A7C34C9}">
      <dgm:prSet/>
      <dgm:spPr/>
      <dgm:t>
        <a:bodyPr/>
        <a:lstStyle/>
        <a:p>
          <a:endParaRPr lang="zh-TW" altLang="en-US"/>
        </a:p>
      </dgm:t>
    </dgm:pt>
    <dgm:pt modelId="{E1305484-C7E3-48D7-9012-EADD2D950C61}" type="sibTrans" cxnId="{B5FE87A3-0D60-497E-8B9F-91C12A7C34C9}">
      <dgm:prSet/>
      <dgm:spPr/>
      <dgm:t>
        <a:bodyPr/>
        <a:lstStyle/>
        <a:p>
          <a:endParaRPr lang="zh-TW" altLang="en-US"/>
        </a:p>
      </dgm:t>
    </dgm:pt>
    <dgm:pt modelId="{6DB0F48C-61DC-4FA1-B557-9B49C6CC31BD}" type="pres">
      <dgm:prSet presAssocID="{7EA5BF6C-204F-4DBD-B65F-A47A7E3A1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537DD1-FB66-44C9-A3A5-F6A07CEE12BE}" type="pres">
      <dgm:prSet presAssocID="{7EA5BF6C-204F-4DBD-B65F-A47A7E3A1F23}" presName="tSp" presStyleCnt="0"/>
      <dgm:spPr/>
    </dgm:pt>
    <dgm:pt modelId="{9666574F-30C8-4DFC-962A-05F5ABE97D5F}" type="pres">
      <dgm:prSet presAssocID="{7EA5BF6C-204F-4DBD-B65F-A47A7E3A1F23}" presName="bSp" presStyleCnt="0"/>
      <dgm:spPr/>
    </dgm:pt>
    <dgm:pt modelId="{C2FC204A-E5ED-49F6-9812-0DB3A814C28F}" type="pres">
      <dgm:prSet presAssocID="{7EA5BF6C-204F-4DBD-B65F-A47A7E3A1F23}" presName="process" presStyleCnt="0"/>
      <dgm:spPr/>
    </dgm:pt>
    <dgm:pt modelId="{1A3F06EB-55B2-405F-8A4F-E9EB58B1149A}" type="pres">
      <dgm:prSet presAssocID="{9AFEC70B-8C4F-4503-82CC-A63A8A0783B3}" presName="composite1" presStyleCnt="0"/>
      <dgm:spPr/>
    </dgm:pt>
    <dgm:pt modelId="{EF753A43-9185-45E8-BA38-1F4656A95F24}" type="pres">
      <dgm:prSet presAssocID="{9AFEC70B-8C4F-4503-82CC-A63A8A0783B3}" presName="dummyNode1" presStyleLbl="node1" presStyleIdx="0" presStyleCnt="3"/>
      <dgm:spPr/>
    </dgm:pt>
    <dgm:pt modelId="{ED2C31D7-7F5B-450C-B104-467EDBD8E891}" type="pres">
      <dgm:prSet presAssocID="{9AFEC70B-8C4F-4503-82CC-A63A8A0783B3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F2452C-049D-4FA9-BD45-E8F73F005D2D}" type="pres">
      <dgm:prSet presAssocID="{9AFEC70B-8C4F-4503-82CC-A63A8A0783B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B80899-A02C-47AA-8293-0E948353CEF7}" type="pres">
      <dgm:prSet presAssocID="{9AFEC70B-8C4F-4503-82CC-A63A8A0783B3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932189-C56D-49B1-80ED-9FBE67A19805}" type="pres">
      <dgm:prSet presAssocID="{9AFEC70B-8C4F-4503-82CC-A63A8A0783B3}" presName="connSite1" presStyleCnt="0"/>
      <dgm:spPr/>
    </dgm:pt>
    <dgm:pt modelId="{0ED35619-D4AA-4979-95DF-89391E7E7C1A}" type="pres">
      <dgm:prSet presAssocID="{B0AFD2BD-D8AE-42C7-921E-CAF6207AA850}" presName="Name9" presStyleLbl="sibTrans2D1" presStyleIdx="0" presStyleCnt="2"/>
      <dgm:spPr/>
      <dgm:t>
        <a:bodyPr/>
        <a:lstStyle/>
        <a:p>
          <a:endParaRPr lang="zh-TW" altLang="en-US"/>
        </a:p>
      </dgm:t>
    </dgm:pt>
    <dgm:pt modelId="{7827238F-07D8-4C8B-9928-8C8E10C2FFCB}" type="pres">
      <dgm:prSet presAssocID="{E892272C-CEBA-4D4D-A77C-69B035F394FF}" presName="composite2" presStyleCnt="0"/>
      <dgm:spPr/>
    </dgm:pt>
    <dgm:pt modelId="{FDAE1772-177E-4332-89D2-AF88D937F98D}" type="pres">
      <dgm:prSet presAssocID="{E892272C-CEBA-4D4D-A77C-69B035F394FF}" presName="dummyNode2" presStyleLbl="node1" presStyleIdx="0" presStyleCnt="3"/>
      <dgm:spPr/>
    </dgm:pt>
    <dgm:pt modelId="{1BEC38A9-3886-42B0-B670-97D955631FD3}" type="pres">
      <dgm:prSet presAssocID="{E892272C-CEBA-4D4D-A77C-69B035F394F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65010C-B2F1-4B6C-A8D0-D551A95EBD7B}" type="pres">
      <dgm:prSet presAssocID="{E892272C-CEBA-4D4D-A77C-69B035F394F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06F74E-30D1-4B32-83E2-AB8904E6887A}" type="pres">
      <dgm:prSet presAssocID="{E892272C-CEBA-4D4D-A77C-69B035F394F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BE9065-E8A6-4052-B7C4-3E9D083A1016}" type="pres">
      <dgm:prSet presAssocID="{E892272C-CEBA-4D4D-A77C-69B035F394FF}" presName="connSite2" presStyleCnt="0"/>
      <dgm:spPr/>
    </dgm:pt>
    <dgm:pt modelId="{B981292C-F5DC-41B0-B69C-C02D311AC48C}" type="pres">
      <dgm:prSet presAssocID="{DD867727-5A59-4B03-A63B-DAB53EE2EEF4}" presName="Name18" presStyleLbl="sibTrans2D1" presStyleIdx="1" presStyleCnt="2"/>
      <dgm:spPr/>
      <dgm:t>
        <a:bodyPr/>
        <a:lstStyle/>
        <a:p>
          <a:endParaRPr lang="zh-TW" altLang="en-US"/>
        </a:p>
      </dgm:t>
    </dgm:pt>
    <dgm:pt modelId="{252C40E0-744D-443E-AA34-FC87B9F3B426}" type="pres">
      <dgm:prSet presAssocID="{C40D1F8A-F5AE-49FD-9570-4C87FC84803B}" presName="composite1" presStyleCnt="0"/>
      <dgm:spPr/>
    </dgm:pt>
    <dgm:pt modelId="{BADF8798-7266-469B-A757-C687D3676A8F}" type="pres">
      <dgm:prSet presAssocID="{C40D1F8A-F5AE-49FD-9570-4C87FC84803B}" presName="dummyNode1" presStyleLbl="node1" presStyleIdx="1" presStyleCnt="3"/>
      <dgm:spPr/>
    </dgm:pt>
    <dgm:pt modelId="{CA373FBE-95E2-46F5-98B4-62E4840D4B32}" type="pres">
      <dgm:prSet presAssocID="{C40D1F8A-F5AE-49FD-9570-4C87FC84803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51B088-13B6-481B-A476-46D95C5A3EBD}" type="pres">
      <dgm:prSet presAssocID="{C40D1F8A-F5AE-49FD-9570-4C87FC84803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B4F36A-B144-4972-A68A-AC37AE870E31}" type="pres">
      <dgm:prSet presAssocID="{C40D1F8A-F5AE-49FD-9570-4C87FC84803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138821-687A-445E-A3C1-DBF36C51972F}" type="pres">
      <dgm:prSet presAssocID="{C40D1F8A-F5AE-49FD-9570-4C87FC84803B}" presName="connSite1" presStyleCnt="0"/>
      <dgm:spPr/>
    </dgm:pt>
  </dgm:ptLst>
  <dgm:cxnLst>
    <dgm:cxn modelId="{DA80EA85-7D9B-47D8-BFFB-22EC7816B4D7}" srcId="{E892272C-CEBA-4D4D-A77C-69B035F394FF}" destId="{AA0E40A4-4E87-4EE8-93A9-E329190C81F8}" srcOrd="1" destOrd="0" parTransId="{CBF3DB3C-474F-4096-B949-4B3602192A0F}" sibTransId="{84553DCA-F425-4158-8196-71DB6C4AE654}"/>
    <dgm:cxn modelId="{F27FAEBD-6A18-4EC3-ABCD-2FD1E40B00F4}" type="presOf" srcId="{BECFE7D6-0E6C-458D-B903-4D68F3E2C269}" destId="{CA373FBE-95E2-46F5-98B4-62E4840D4B32}" srcOrd="0" destOrd="1" presId="urn:microsoft.com/office/officeart/2005/8/layout/hProcess4"/>
    <dgm:cxn modelId="{83B17B50-2F63-4EBD-97AA-2484332D2163}" srcId="{7EA5BF6C-204F-4DBD-B65F-A47A7E3A1F23}" destId="{9AFEC70B-8C4F-4503-82CC-A63A8A0783B3}" srcOrd="0" destOrd="0" parTransId="{FCDCCB03-2385-4E96-9782-2E67244CCAF0}" sibTransId="{B0AFD2BD-D8AE-42C7-921E-CAF6207AA850}"/>
    <dgm:cxn modelId="{8910974D-120D-4CB1-86D7-65D01F4439AA}" type="presOf" srcId="{4F17F690-4975-4B63-9D48-A258437E5DCC}" destId="{6651B088-13B6-481B-A476-46D95C5A3EBD}" srcOrd="1" destOrd="0" presId="urn:microsoft.com/office/officeart/2005/8/layout/hProcess4"/>
    <dgm:cxn modelId="{D0D0A7A6-EC21-4046-A1FB-0B57B8BAFF35}" type="presOf" srcId="{4F17F690-4975-4B63-9D48-A258437E5DCC}" destId="{CA373FBE-95E2-46F5-98B4-62E4840D4B32}" srcOrd="0" destOrd="0" presId="urn:microsoft.com/office/officeart/2005/8/layout/hProcess4"/>
    <dgm:cxn modelId="{F94C7CF9-BF2F-4F35-A47B-1BE62EF4DD09}" srcId="{C40D1F8A-F5AE-49FD-9570-4C87FC84803B}" destId="{4F17F690-4975-4B63-9D48-A258437E5DCC}" srcOrd="0" destOrd="0" parTransId="{51643037-07F1-4E1D-B132-8994C3BB6477}" sibTransId="{42464AAD-D1B0-4BA9-9443-E839BA9F3405}"/>
    <dgm:cxn modelId="{911F0F63-6B41-4F1B-BF8F-5E9F9698DDB6}" srcId="{E892272C-CEBA-4D4D-A77C-69B035F394FF}" destId="{38A9413C-4D1E-41BA-BBF0-E4018E0A8966}" srcOrd="0" destOrd="0" parTransId="{DD7FF22B-D4FF-43D5-ABA4-52CF6722A1AF}" sibTransId="{8676F27B-7F05-45F8-9672-3BA05D54473D}"/>
    <dgm:cxn modelId="{93CB3378-C3B7-413C-A6DB-6EB827DA1E36}" type="presOf" srcId="{E892272C-CEBA-4D4D-A77C-69B035F394FF}" destId="{FC06F74E-30D1-4B32-83E2-AB8904E6887A}" srcOrd="0" destOrd="0" presId="urn:microsoft.com/office/officeart/2005/8/layout/hProcess4"/>
    <dgm:cxn modelId="{42FEF939-709D-438F-9F74-7FAE02E7E3C7}" type="presOf" srcId="{86AC0F6B-7AFC-40E5-95DC-AE24EDC90491}" destId="{ED2C31D7-7F5B-450C-B104-467EDBD8E891}" srcOrd="0" destOrd="0" presId="urn:microsoft.com/office/officeart/2005/8/layout/hProcess4"/>
    <dgm:cxn modelId="{EF2911D7-08AA-493E-ADB7-CCCA6ECE91A3}" type="presOf" srcId="{BECFE7D6-0E6C-458D-B903-4D68F3E2C269}" destId="{6651B088-13B6-481B-A476-46D95C5A3EBD}" srcOrd="1" destOrd="1" presId="urn:microsoft.com/office/officeart/2005/8/layout/hProcess4"/>
    <dgm:cxn modelId="{9E1B45EA-0716-4CE8-BC41-69DF3EABAD8C}" type="presOf" srcId="{C40D1F8A-F5AE-49FD-9570-4C87FC84803B}" destId="{05B4F36A-B144-4972-A68A-AC37AE870E31}" srcOrd="0" destOrd="0" presId="urn:microsoft.com/office/officeart/2005/8/layout/hProcess4"/>
    <dgm:cxn modelId="{BAB321C8-C2D9-4BA3-9486-1B8B605181BB}" srcId="{9AFEC70B-8C4F-4503-82CC-A63A8A0783B3}" destId="{51E868F5-5624-440E-BF49-23EE57A33030}" srcOrd="1" destOrd="0" parTransId="{1B5C7F0E-FEE4-4E36-8A52-AE2F78B44DEE}" sibTransId="{2CF080FA-624E-4ECC-A068-5FB6FFDEA49C}"/>
    <dgm:cxn modelId="{D1F56505-983A-4AA9-A750-47D81A1AC6DD}" type="presOf" srcId="{86AC0F6B-7AFC-40E5-95DC-AE24EDC90491}" destId="{0CF2452C-049D-4FA9-BD45-E8F73F005D2D}" srcOrd="1" destOrd="0" presId="urn:microsoft.com/office/officeart/2005/8/layout/hProcess4"/>
    <dgm:cxn modelId="{5A5C7360-9B52-4A96-9415-6D06029D9C6F}" type="presOf" srcId="{38A9413C-4D1E-41BA-BBF0-E4018E0A8966}" destId="{1BEC38A9-3886-42B0-B670-97D955631FD3}" srcOrd="0" destOrd="0" presId="urn:microsoft.com/office/officeart/2005/8/layout/hProcess4"/>
    <dgm:cxn modelId="{E047ED88-DDC7-4B28-B51E-962801B0361D}" type="presOf" srcId="{9AFEC70B-8C4F-4503-82CC-A63A8A0783B3}" destId="{CEB80899-A02C-47AA-8293-0E948353CEF7}" srcOrd="0" destOrd="0" presId="urn:microsoft.com/office/officeart/2005/8/layout/hProcess4"/>
    <dgm:cxn modelId="{0E2B2F7B-D5CD-4E12-9D02-9A09039702B4}" type="presOf" srcId="{7EA5BF6C-204F-4DBD-B65F-A47A7E3A1F23}" destId="{6DB0F48C-61DC-4FA1-B557-9B49C6CC31BD}" srcOrd="0" destOrd="0" presId="urn:microsoft.com/office/officeart/2005/8/layout/hProcess4"/>
    <dgm:cxn modelId="{DC3F4179-ED41-49B5-AB19-71ED00A6A435}" srcId="{7EA5BF6C-204F-4DBD-B65F-A47A7E3A1F23}" destId="{C40D1F8A-F5AE-49FD-9570-4C87FC84803B}" srcOrd="2" destOrd="0" parTransId="{1003CFC3-317F-492B-976F-0705FE528483}" sibTransId="{893464A0-8FFC-46BF-90AC-0DE78B05888C}"/>
    <dgm:cxn modelId="{451CCCEF-785D-4D86-9468-11DFC6A6E425}" type="presOf" srcId="{51E868F5-5624-440E-BF49-23EE57A33030}" destId="{ED2C31D7-7F5B-450C-B104-467EDBD8E891}" srcOrd="0" destOrd="1" presId="urn:microsoft.com/office/officeart/2005/8/layout/hProcess4"/>
    <dgm:cxn modelId="{DFCBA1E5-27AA-430B-8F8B-1864FCCCD1DA}" type="presOf" srcId="{B0AFD2BD-D8AE-42C7-921E-CAF6207AA850}" destId="{0ED35619-D4AA-4979-95DF-89391E7E7C1A}" srcOrd="0" destOrd="0" presId="urn:microsoft.com/office/officeart/2005/8/layout/hProcess4"/>
    <dgm:cxn modelId="{A98622E9-8EAD-4585-9B9D-9B0F04F27782}" type="presOf" srcId="{AA0E40A4-4E87-4EE8-93A9-E329190C81F8}" destId="{1BEC38A9-3886-42B0-B670-97D955631FD3}" srcOrd="0" destOrd="1" presId="urn:microsoft.com/office/officeart/2005/8/layout/hProcess4"/>
    <dgm:cxn modelId="{BB040F2A-C94C-4504-888E-730DF3B59827}" type="presOf" srcId="{DD867727-5A59-4B03-A63B-DAB53EE2EEF4}" destId="{B981292C-F5DC-41B0-B69C-C02D311AC48C}" srcOrd="0" destOrd="0" presId="urn:microsoft.com/office/officeart/2005/8/layout/hProcess4"/>
    <dgm:cxn modelId="{41A7FA05-06E9-4AE5-8B1C-859E678650F8}" type="presOf" srcId="{38A9413C-4D1E-41BA-BBF0-E4018E0A8966}" destId="{6E65010C-B2F1-4B6C-A8D0-D551A95EBD7B}" srcOrd="1" destOrd="0" presId="urn:microsoft.com/office/officeart/2005/8/layout/hProcess4"/>
    <dgm:cxn modelId="{B5FE87A3-0D60-497E-8B9F-91C12A7C34C9}" srcId="{C40D1F8A-F5AE-49FD-9570-4C87FC84803B}" destId="{BECFE7D6-0E6C-458D-B903-4D68F3E2C269}" srcOrd="1" destOrd="0" parTransId="{7F0F0E74-77A2-41D6-B4CD-2DAF83FF5FEF}" sibTransId="{E1305484-C7E3-48D7-9012-EADD2D950C61}"/>
    <dgm:cxn modelId="{AC0C5EC9-36DE-4B31-A2D9-0CB87B596698}" srcId="{9AFEC70B-8C4F-4503-82CC-A63A8A0783B3}" destId="{86AC0F6B-7AFC-40E5-95DC-AE24EDC90491}" srcOrd="0" destOrd="0" parTransId="{56046398-668F-4DCA-98C4-CD5B825EFC27}" sibTransId="{BC7872FE-23E4-4622-ABD9-FF5E77AA68AB}"/>
    <dgm:cxn modelId="{D915045F-D253-437D-BC0D-F2FF33B5BF81}" type="presOf" srcId="{51E868F5-5624-440E-BF49-23EE57A33030}" destId="{0CF2452C-049D-4FA9-BD45-E8F73F005D2D}" srcOrd="1" destOrd="1" presId="urn:microsoft.com/office/officeart/2005/8/layout/hProcess4"/>
    <dgm:cxn modelId="{12A2C85A-92FF-48B5-BF79-7B62382AB2E6}" type="presOf" srcId="{AA0E40A4-4E87-4EE8-93A9-E329190C81F8}" destId="{6E65010C-B2F1-4B6C-A8D0-D551A95EBD7B}" srcOrd="1" destOrd="1" presId="urn:microsoft.com/office/officeart/2005/8/layout/hProcess4"/>
    <dgm:cxn modelId="{498180A9-07D8-4352-8152-64257D82D1E0}" srcId="{7EA5BF6C-204F-4DBD-B65F-A47A7E3A1F23}" destId="{E892272C-CEBA-4D4D-A77C-69B035F394FF}" srcOrd="1" destOrd="0" parTransId="{A26FA808-5C76-415A-A338-3D0F9AFACE4C}" sibTransId="{DD867727-5A59-4B03-A63B-DAB53EE2EEF4}"/>
    <dgm:cxn modelId="{691055FB-B0A8-4307-AB88-AC39E525ED0E}" type="presParOf" srcId="{6DB0F48C-61DC-4FA1-B557-9B49C6CC31BD}" destId="{D3537DD1-FB66-44C9-A3A5-F6A07CEE12BE}" srcOrd="0" destOrd="0" presId="urn:microsoft.com/office/officeart/2005/8/layout/hProcess4"/>
    <dgm:cxn modelId="{44F08BF8-E7CE-4321-A4EE-9F5705EEF8D5}" type="presParOf" srcId="{6DB0F48C-61DC-4FA1-B557-9B49C6CC31BD}" destId="{9666574F-30C8-4DFC-962A-05F5ABE97D5F}" srcOrd="1" destOrd="0" presId="urn:microsoft.com/office/officeart/2005/8/layout/hProcess4"/>
    <dgm:cxn modelId="{58ADD940-FEB5-4E37-A414-E09AC6B14BF3}" type="presParOf" srcId="{6DB0F48C-61DC-4FA1-B557-9B49C6CC31BD}" destId="{C2FC204A-E5ED-49F6-9812-0DB3A814C28F}" srcOrd="2" destOrd="0" presId="urn:microsoft.com/office/officeart/2005/8/layout/hProcess4"/>
    <dgm:cxn modelId="{204BFA74-BE24-4516-AD32-3C8BC121F1FC}" type="presParOf" srcId="{C2FC204A-E5ED-49F6-9812-0DB3A814C28F}" destId="{1A3F06EB-55B2-405F-8A4F-E9EB58B1149A}" srcOrd="0" destOrd="0" presId="urn:microsoft.com/office/officeart/2005/8/layout/hProcess4"/>
    <dgm:cxn modelId="{7FF4CC72-0C78-4F28-A814-8BC1EDCB4765}" type="presParOf" srcId="{1A3F06EB-55B2-405F-8A4F-E9EB58B1149A}" destId="{EF753A43-9185-45E8-BA38-1F4656A95F24}" srcOrd="0" destOrd="0" presId="urn:microsoft.com/office/officeart/2005/8/layout/hProcess4"/>
    <dgm:cxn modelId="{C8C02DE1-63F1-4C8E-B5C6-3DCB428D7E62}" type="presParOf" srcId="{1A3F06EB-55B2-405F-8A4F-E9EB58B1149A}" destId="{ED2C31D7-7F5B-450C-B104-467EDBD8E891}" srcOrd="1" destOrd="0" presId="urn:microsoft.com/office/officeart/2005/8/layout/hProcess4"/>
    <dgm:cxn modelId="{DC9FD230-D226-4D0F-B2DC-12F2454BC53A}" type="presParOf" srcId="{1A3F06EB-55B2-405F-8A4F-E9EB58B1149A}" destId="{0CF2452C-049D-4FA9-BD45-E8F73F005D2D}" srcOrd="2" destOrd="0" presId="urn:microsoft.com/office/officeart/2005/8/layout/hProcess4"/>
    <dgm:cxn modelId="{F1A114C4-1F8B-447F-9701-659A5F2A4ED6}" type="presParOf" srcId="{1A3F06EB-55B2-405F-8A4F-E9EB58B1149A}" destId="{CEB80899-A02C-47AA-8293-0E948353CEF7}" srcOrd="3" destOrd="0" presId="urn:microsoft.com/office/officeart/2005/8/layout/hProcess4"/>
    <dgm:cxn modelId="{115B733B-1B48-438D-A4DB-0B5619956C6A}" type="presParOf" srcId="{1A3F06EB-55B2-405F-8A4F-E9EB58B1149A}" destId="{52932189-C56D-49B1-80ED-9FBE67A19805}" srcOrd="4" destOrd="0" presId="urn:microsoft.com/office/officeart/2005/8/layout/hProcess4"/>
    <dgm:cxn modelId="{5505310F-8FDB-48B2-9FD6-01D2CEA629B3}" type="presParOf" srcId="{C2FC204A-E5ED-49F6-9812-0DB3A814C28F}" destId="{0ED35619-D4AA-4979-95DF-89391E7E7C1A}" srcOrd="1" destOrd="0" presId="urn:microsoft.com/office/officeart/2005/8/layout/hProcess4"/>
    <dgm:cxn modelId="{C054C03C-3A6D-42D0-A18F-6D9E04EEFADA}" type="presParOf" srcId="{C2FC204A-E5ED-49F6-9812-0DB3A814C28F}" destId="{7827238F-07D8-4C8B-9928-8C8E10C2FFCB}" srcOrd="2" destOrd="0" presId="urn:microsoft.com/office/officeart/2005/8/layout/hProcess4"/>
    <dgm:cxn modelId="{43A0932B-F995-4226-A6E6-5258182CB4FA}" type="presParOf" srcId="{7827238F-07D8-4C8B-9928-8C8E10C2FFCB}" destId="{FDAE1772-177E-4332-89D2-AF88D937F98D}" srcOrd="0" destOrd="0" presId="urn:microsoft.com/office/officeart/2005/8/layout/hProcess4"/>
    <dgm:cxn modelId="{8B30A9D5-EE02-4A36-9634-B2BFD1D132A2}" type="presParOf" srcId="{7827238F-07D8-4C8B-9928-8C8E10C2FFCB}" destId="{1BEC38A9-3886-42B0-B670-97D955631FD3}" srcOrd="1" destOrd="0" presId="urn:microsoft.com/office/officeart/2005/8/layout/hProcess4"/>
    <dgm:cxn modelId="{A5F0D580-265E-4E1F-8D37-7A9106EE6A29}" type="presParOf" srcId="{7827238F-07D8-4C8B-9928-8C8E10C2FFCB}" destId="{6E65010C-B2F1-4B6C-A8D0-D551A95EBD7B}" srcOrd="2" destOrd="0" presId="urn:microsoft.com/office/officeart/2005/8/layout/hProcess4"/>
    <dgm:cxn modelId="{E2074985-58AE-4F1A-B2F3-E342EE3AE613}" type="presParOf" srcId="{7827238F-07D8-4C8B-9928-8C8E10C2FFCB}" destId="{FC06F74E-30D1-4B32-83E2-AB8904E6887A}" srcOrd="3" destOrd="0" presId="urn:microsoft.com/office/officeart/2005/8/layout/hProcess4"/>
    <dgm:cxn modelId="{CE8EF2A2-E311-4166-B655-2826D7105BFE}" type="presParOf" srcId="{7827238F-07D8-4C8B-9928-8C8E10C2FFCB}" destId="{D7BE9065-E8A6-4052-B7C4-3E9D083A1016}" srcOrd="4" destOrd="0" presId="urn:microsoft.com/office/officeart/2005/8/layout/hProcess4"/>
    <dgm:cxn modelId="{82855031-7D97-4E29-BB96-C24EA1F1F11E}" type="presParOf" srcId="{C2FC204A-E5ED-49F6-9812-0DB3A814C28F}" destId="{B981292C-F5DC-41B0-B69C-C02D311AC48C}" srcOrd="3" destOrd="0" presId="urn:microsoft.com/office/officeart/2005/8/layout/hProcess4"/>
    <dgm:cxn modelId="{AFE71741-6DA5-44D1-A1A8-0E4313985213}" type="presParOf" srcId="{C2FC204A-E5ED-49F6-9812-0DB3A814C28F}" destId="{252C40E0-744D-443E-AA34-FC87B9F3B426}" srcOrd="4" destOrd="0" presId="urn:microsoft.com/office/officeart/2005/8/layout/hProcess4"/>
    <dgm:cxn modelId="{3A658DFA-2D48-4F36-8BC6-DDAAFC1AE00C}" type="presParOf" srcId="{252C40E0-744D-443E-AA34-FC87B9F3B426}" destId="{BADF8798-7266-469B-A757-C687D3676A8F}" srcOrd="0" destOrd="0" presId="urn:microsoft.com/office/officeart/2005/8/layout/hProcess4"/>
    <dgm:cxn modelId="{D49BFFCA-F2F1-4AFE-9DF8-82670C99B9F3}" type="presParOf" srcId="{252C40E0-744D-443E-AA34-FC87B9F3B426}" destId="{CA373FBE-95E2-46F5-98B4-62E4840D4B32}" srcOrd="1" destOrd="0" presId="urn:microsoft.com/office/officeart/2005/8/layout/hProcess4"/>
    <dgm:cxn modelId="{E2C36D8A-7FB0-4BF3-8349-DF151F6F0AC8}" type="presParOf" srcId="{252C40E0-744D-443E-AA34-FC87B9F3B426}" destId="{6651B088-13B6-481B-A476-46D95C5A3EBD}" srcOrd="2" destOrd="0" presId="urn:microsoft.com/office/officeart/2005/8/layout/hProcess4"/>
    <dgm:cxn modelId="{0D152B5C-2790-4DD7-8C14-DA3D5656658D}" type="presParOf" srcId="{252C40E0-744D-443E-AA34-FC87B9F3B426}" destId="{05B4F36A-B144-4972-A68A-AC37AE870E31}" srcOrd="3" destOrd="0" presId="urn:microsoft.com/office/officeart/2005/8/layout/hProcess4"/>
    <dgm:cxn modelId="{65545FC8-EA5D-431C-AA95-765BC67943D1}" type="presParOf" srcId="{252C40E0-744D-443E-AA34-FC87B9F3B426}" destId="{9C138821-687A-445E-A3C1-DBF36C51972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EEA8959-B332-4231-9D84-312A1D61FCFE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F79FDD-75A2-4817-8D14-1A204EEE6E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576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9AEBF-341F-40AC-B8DB-EF2E4CB238A0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8CE53-9364-48CF-9E67-6C491CEA92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9685760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BBD1-78AD-4AFD-AF46-7309246C3DA5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27C6-F56C-4D08-8487-D6BB54D5DC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568858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98DB-9359-472B-B8FF-99713DA13407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5C4F0-8F52-481D-BE48-278326690D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7812669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8521-3BCB-4530-9CFD-2787F73009B2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5418-04DF-40A7-82D6-7F78EB94D4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4873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A511A-59E2-4921-93D0-23F2B0DD26C4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1B0C-7A17-4251-BFF2-5251FEB2B4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59518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EEA60-9F88-496C-BAC0-A8538CC73243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4A16-6C34-4CB6-845C-C28616DFB3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01793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36AC4-3C83-4758-B76A-2ECEB917D9A2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4F0CE-CA9E-47C6-9ACE-D558317FCC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63145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6CB0F-DB9E-4CA9-A48B-509569114DA4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95970-12B1-48DD-AB34-C035872C12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0349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4BD2D-FBEB-4B62-951B-93A027C4D746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51DED-9D33-47E2-A879-F6F5098CDD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8082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302CE-CC13-4312-BF55-62B68B920F97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3FDB6-3B10-42B9-A224-E091DC5E91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9785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6CC63-6ACE-4F45-9C8D-AE73814C062B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6E569-1672-4E8B-A55D-23CE003249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62470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69E46-F3A2-45C3-A188-1E2D92BEB7E9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DEF7B-2224-4C9F-98A8-E98364E3C7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1944558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8E6C1-5B22-453A-81D2-0452A51853FF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7A68-3364-4C65-BC8B-34D4736D6C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8394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49E0-39B8-4A87-823C-88F83E106661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345D-FD1D-4F05-A1A8-7CF27EAAE8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65439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D847-3E1A-4E5C-8A82-00367E21E5C7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5266-26B3-4082-91FA-67205C495B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222537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8A66-5039-4DD8-A935-6093E4549472}" type="datetime1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AE7-0ACB-446F-8ABC-6F76510327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41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8A66-5039-4DD8-A935-6093E4549472}" type="datetime1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24D4-7BE6-436E-ADDF-EBF7BB7573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807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8A66-5039-4DD8-A935-6093E4549472}" type="datetime1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4E17-B67F-44A4-988C-839F526947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54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8A66-5039-4DD8-A935-6093E4549472}" type="datetime1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FE08-3E27-4637-84E0-2C93E35AF5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320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8A66-5039-4DD8-A935-6093E4549472}" type="datetime1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47B2-24BD-47B7-9C73-93FD11E776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403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8A66-5039-4DD8-A935-6093E4549472}" type="datetime1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4842-E51B-40D0-A69A-AEB150CB80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385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8A66-5039-4DD8-A935-6093E4549472}" type="datetime1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253D-53C0-4244-832F-22E73E463C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42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F731-C695-44FA-B083-BCF49C6B3836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70771-BC99-4E41-B310-1FB088E75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8498032"/>
      </p:ext>
    </p:extLst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8A66-5039-4DD8-A935-6093E4549472}" type="datetime1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0023-E3C1-4C59-8DCB-19887521B7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351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8A66-5039-4DD8-A935-6093E4549472}" type="datetime1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F80FB-0CB9-4D25-869E-03E8CFC7A2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65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8A66-5039-4DD8-A935-6093E4549472}" type="datetime1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B632-593B-4F9D-9848-5199C9625E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759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8A66-5039-4DD8-A935-6093E4549472}" type="datetime1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E630-2876-4079-A838-A4998F62A1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09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8A66-5039-4DD8-A935-6093E4549472}" type="datetime1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0092-93E7-4BDB-A8D8-B4627790B1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56570"/>
      </p:ext>
    </p:extLst>
  </p:cSld>
  <p:clrMapOvr>
    <a:masterClrMapping/>
  </p:clrMapOvr>
  <p:transition spd="med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1726D-F989-4129-BE92-8D1E7E7893C6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2015/2/25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E3AD-DDCF-4DB9-9259-B3221FB7D9B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79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AFED-AB9C-4656-A01C-B24987159580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2015/2/25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5B56-E303-46C2-86AF-61108049D97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42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F11E-D9A1-4D0F-87F0-4FF3571E12A3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2015/2/25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110C-3187-4EB3-A838-C6ED6D52397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68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B812-55EA-4E4E-BF63-B73E5C9B07F2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2015/2/25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976C-0716-4586-945F-61732594EC8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04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FB491-1F73-49BC-9D74-9A47E90143FA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2015/2/25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2AFA-6F42-480B-BA3C-3CFD7B38D52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4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738D2-5008-4E58-991E-3F5635448921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CE6C-71D7-4F9C-906B-0AEE8C50DE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9244805"/>
      </p:ext>
    </p:extLst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1269E-CCB6-4E84-9933-3FD690E647B2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2015/2/25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C9A9-F711-4430-9630-E9249263BDD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52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DC69-F203-4827-BEF1-376ECC94E394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2015/2/25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2F6A-FC03-4CC0-86C1-B24317FF685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90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C769-CAB7-477E-855F-EDC4F06B1B3A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2015/2/25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4F135-EA45-4567-813C-6F088A82508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41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1B72-AD34-4692-B4FF-D1FBA43A5991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2015/2/25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4ACF-2E9E-4257-B533-7EA9DB450BF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53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5F11B-0C9D-44A0-A267-249AD22264DB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2015/2/25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D3CD9-0C51-4F63-9432-241E4E5F10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72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DBC1-F42E-40C9-8C45-23C119903E0B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2015/2/25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23D7-06FF-4EB5-B194-146EE84C1B2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23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7FB20-60BA-4979-8DD5-83C38B8F721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2015/2/25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810C8-FD7C-4297-B5DE-A54C6DE5BC3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61607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399F-F4DC-4069-97EB-4B8B065178B8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E5B47-164B-47F0-8B13-408EA881AA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9900101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5A28-5875-4D44-8EC5-828D92F631A0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49221-2C18-4253-848D-DDDCE2BDA5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6543992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A8B24-389D-4BEF-A2FB-CF5CB474E664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14A49-F2E2-421C-866E-0E94968395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9208504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2D6D-8958-4659-962E-9D8913C7F23D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D5CC7-346D-45EC-9F9D-D45B807075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2902818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AA3E-39B8-4D52-AB28-979E1E8C5E37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DD8F3-AC4D-459A-967C-63B149BD5C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9791408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181F50C8-1B36-4636-BDB2-78931928E16D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20B6BC-63BB-4751-B444-A94867DF1D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9CF102FD-1A28-4DCF-989A-4E82D12495E0}" type="datetime5">
              <a:rPr lang="zh-CN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3F3769-6DDB-413C-8479-3B95A4AE42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F68A66-5039-4DD8-A935-6093E4549472}" type="datetime1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145B6A-DB88-4EAF-98DF-CAC6B90770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91F68A66-5039-4DD8-A935-6093E4549472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2015/2/25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04FEA4D3-9CD7-48A6-BD49-6780727BBBD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0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22823;&#23416;&#30003;&#35531;/103&#23416;&#24180;/&#37165;&#26893;&#22827;/&#25104;&#22823;&#24037;&#26989;&#24037;&#31243;&#33287;&#36039;&#35338;&#31649;&#29702;%20%20%20&#30906;&#23450;&#38918;&#24207;&#28961;&#35492;/&#25104;&#22823;&#24037;&#36039;&#31649;&#31995;-&#36019;&#12289;&#33258;&#20659;&#20462;.pdf" TargetMode="Externa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22823;&#23416;&#30003;&#35531;/103&#23416;&#24180;/&#37165;&#26893;&#22827;/&#25104;&#22823;&#24037;&#26989;&#24037;&#31243;&#33287;&#36039;&#35338;&#31649;&#29702;%20%20%20&#30906;&#23450;&#38918;&#24207;&#28961;&#35492;/&#25104;&#22823;&#24037;&#36039;&#31649;&#31995;-&#36019;&#12289;&#33258;&#20659;&#20462;.pdf" TargetMode="Externa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&#22823;&#23416;&#30003;&#35531;/103&#23416;&#24180;/&#37165;&#26893;&#22827;/&#25104;&#22823;&#24037;&#26989;&#24037;&#31243;&#33287;&#36039;&#35338;&#31649;&#29702;%20%20%20&#30906;&#23450;&#38918;&#24207;&#28961;&#35492;/&#25104;&#22823;&#24037;&#36039;&#31649;&#31995;-&#21443;&#12289;&#24037;&#36039;&#31649;&#35712;&#26360;&#35336;&#21123;.pdf" TargetMode="Externa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22823;&#23416;&#30003;&#35531;/103&#23416;&#24180;/&#37165;&#26893;&#22827;/&#25104;&#22823;&#22303;&#26408;&#24037;&#31243;%20%20&#30906;&#23450;&#38918;&#24207;&#28961;&#35492;/&#25104;&#22823;&#22303;&#26408;&#31995;-&#38520;&#12289;&#20854;&#20182;&#26377;&#21033;&#23529;&#26597;&#36039;&#26009;.pdf" TargetMode="Externa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w.images.search.yahoo.com/images/view;_ylt=A8tUwJrViqFSfHEAftdt1gt.;_ylu=X3oDMTIyOGhnaDlyBHNlYwNzcgRzbGsDaW1nBG9pZAM1YzQyODNlYmNjZTJlYjIxYzBhYjE5NzZmNGQ0ZjMxYwRncG9zAzMEaXQDYmluZw--?back=http://tw.images.search.yahoo.com/search/images?p=%E5%90%B9%E5%8F%A3%E5%93%A8&amp;ei=UTF-8&amp;fr=yfp&amp;tab=organic&amp;ri=3&amp;w=299&amp;h=277&amp;imgurl=gs.people.com.cn/mediafile/201105/09/F201105090940190766600000.jpg&amp;rurl=http://gs.people.com.cn/GB/183352/14582991.html&amp;size=25.5KB&amp;name=%E6%81%B6%E6%90%9E%E5%B0%8F%E7%99%BD%E5%85%94%EF%BC%9A%E4%B8%8D%E8%A6%81%E6%8A%8A%E7%85%A7%E7%89%87%E6%94%BE%E5%88%B0%E7%BD%91%E4%B8%8A--%E7%94%98%E8%82%83%E9%A2%91%E9%81%93--%E4%BA%BA%E6%B0%91%E7%BD%91&amp;p=%E5%90%B9%E5%8F%A3%E5%93%A8&amp;oid=5c4283ebcce2eb21c0ab1976f4d4f31c&amp;fr2=&amp;fr=yfp&amp;tt=%E6%81%B6%E6%90%9E%E5%B0%8F%E7%99%BD%E5%85%94%EF%BC%9A%E4%B8%8D%E8%A6%81%E6%8A%8A%E7%85%A7%E7%89%87%E6%94%BE%E5%88%B0%E7%BD%91%E4%B8%8A--%E7%94%98%E8%82%83%E9%A2%91%E9%81%93--%E4%BA%BA%E6%B0%91%E7%BD%91&amp;b=0&amp;ni=21&amp;no=3&amp;ts=&amp;tab=organic&amp;sigr=11fccgpnr&amp;sigb=13e4eicb3&amp;sigi=122rtcjhp&amp;.crumb=vgXlGIjE/n1&amp;fr=yfp/" TargetMode="Externa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r="83556"/>
          <a:stretch>
            <a:fillRect/>
          </a:stretch>
        </p:blipFill>
        <p:spPr bwMode="auto">
          <a:xfrm>
            <a:off x="0" y="0"/>
            <a:ext cx="1462016" cy="1500174"/>
          </a:xfrm>
          <a:prstGeom prst="roundRect">
            <a:avLst>
              <a:gd name="adj" fmla="val 13596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599238" y="5640388"/>
            <a:ext cx="2857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6550" indent="-336550" algn="ctr" eaLnBrk="1" hangingPunct="1">
              <a:spcBef>
                <a:spcPts val="800"/>
              </a:spcBef>
              <a:tabLst>
                <a:tab pos="33655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kumimoji="1" lang="en-US" altLang="zh-TW" sz="20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/>
          <a:stretch>
            <a:fillRect/>
          </a:stretch>
        </p:blipFill>
        <p:spPr bwMode="auto">
          <a:xfrm>
            <a:off x="2124075" y="1341438"/>
            <a:ext cx="5705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698750"/>
            <a:ext cx="9001125" cy="2143125"/>
          </a:xfrm>
        </p:spPr>
        <p:txBody>
          <a:bodyPr/>
          <a:lstStyle/>
          <a:p>
            <a:pPr>
              <a:defRPr/>
            </a:pPr>
            <a:r>
              <a:rPr lang="zh-TW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高雄市立海青高級工商職業學校</a:t>
            </a:r>
            <a:r>
              <a:rPr lang="en-US" altLang="zh-TW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書審資料</a:t>
            </a: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及口試技巧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75" y="4841875"/>
            <a:ext cx="9072563" cy="969963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1"/>
                </a:solidFill>
                <a:latin typeface="Arial Black" pitchFamily="34" charset="0"/>
                <a:ea typeface="標楷體" pitchFamily="65" charset="-120"/>
              </a:rPr>
              <a:t>黃諒老師</a:t>
            </a:r>
            <a:endParaRPr lang="en-US" altLang="zh-TW" sz="4000" b="1" dirty="0" smtClean="0">
              <a:solidFill>
                <a:schemeClr val="tx1"/>
              </a:solidFill>
              <a:latin typeface="Arial Black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9601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251519" y="116632"/>
          <a:ext cx="8723314" cy="645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1"/>
                <a:gridCol w="1872208"/>
                <a:gridCol w="3528392"/>
                <a:gridCol w="2242593"/>
              </a:tblGrid>
              <a:tr h="576064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班級幹部</a:t>
                      </a:r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名稱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工作概述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擔任期間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班代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2011.09.09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副班代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4482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社團參與</a:t>
                      </a:r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擔任職務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主要負責任務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參與時間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羽球社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4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251519" y="116632"/>
          <a:ext cx="8723314" cy="645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1"/>
                <a:gridCol w="1412255"/>
                <a:gridCol w="1199449"/>
                <a:gridCol w="221569"/>
                <a:gridCol w="2063271"/>
                <a:gridCol w="1363349"/>
                <a:gridCol w="1383300"/>
              </a:tblGrid>
              <a:tr h="576064">
                <a:tc gridSpan="7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實習經驗</a:t>
                      </a:r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734482">
                <a:tc gridSpan="7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參與競賽</a:t>
                      </a:r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734482">
                <a:tc gridSpan="7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hlinkClick r:id="rId2" action="ppaction://hlinkfile"/>
                        </a:rPr>
                        <a:t>專業證照</a:t>
                      </a:r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7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貳、自傳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9552" y="1268760"/>
            <a:ext cx="7200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一、自我介紹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家庭背景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三、個人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特質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四、求學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歷程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國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中階段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、高中階段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、高一時期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、高二時期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、高三時期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prstClr val="black"/>
              </a:solidFill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268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116632"/>
            <a:ext cx="835292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五、學術養成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實驗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六、幹部心得</a:t>
            </a:r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七、社團心得</a:t>
            </a:r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八、實習心得</a:t>
            </a:r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九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、期許與展望</a:t>
            </a:r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solidFill>
                <a:prstClr val="black"/>
              </a:solidFill>
              <a:latin typeface="新細明體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67544" y="1397000"/>
          <a:ext cx="835292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6912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題目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指導老師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組員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計畫時間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摘要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心得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8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7899" y="143217"/>
            <a:ext cx="8229600" cy="1143000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、學習計劃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9552" y="1268760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一、報考動機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引言</a:t>
            </a:r>
            <a:r>
              <a:rPr lang="en-US" altLang="zh-TW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國立台灣大學</a:t>
            </a:r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的優勢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、機械工程系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solidFill>
                <a:prstClr val="black"/>
              </a:solidFill>
              <a:latin typeface="新細明體"/>
            </a:endParaRPr>
          </a:p>
        </p:txBody>
      </p:sp>
      <p:graphicFrame>
        <p:nvGraphicFramePr>
          <p:cNvPr id="3" name="資料庫圖表 2"/>
          <p:cNvGraphicFramePr/>
          <p:nvPr>
            <p:extLst/>
          </p:nvPr>
        </p:nvGraphicFramePr>
        <p:xfrm>
          <a:off x="1187624" y="2420888"/>
          <a:ext cx="691276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9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914" y="152944"/>
            <a:ext cx="8229600" cy="1143000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、學習計劃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9552" y="1268760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一、報考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動機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prstClr val="black"/>
                </a:solidFill>
                <a:latin typeface="新細明體"/>
              </a:rPr>
              <a:t>、</a:t>
            </a:r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自我能力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評估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學習能力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、學術能力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、語文能力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、專業能力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、綜合能力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solidFill>
                <a:prstClr val="black"/>
              </a:solidFill>
              <a:latin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337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" y="12576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、學習計劃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1124744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二、修讀計劃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prstClr val="black"/>
                </a:solidFill>
                <a:latin typeface="新細明體"/>
              </a:rPr>
              <a:t>、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考取</a:t>
            </a:r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入學前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、增強語文能力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467544" y="3115975"/>
          <a:ext cx="806489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14680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目標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作法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預定完成日期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多益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950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分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日文檢定三級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5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" y="12576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、學習計劃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1124744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二、修讀計劃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prstClr val="black"/>
                </a:solidFill>
                <a:latin typeface="新細明體"/>
              </a:rPr>
              <a:t>、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入學後</a:t>
            </a:r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畢業前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修課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計劃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323527" y="2924944"/>
          <a:ext cx="8424936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學期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上學期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下學期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0405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大學一年級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50405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大學二年級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7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" y="12576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、學習計劃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112474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、課外活動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21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" y="12576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、學習計劃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1171391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生涯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規劃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prstClr val="black"/>
                </a:solidFill>
                <a:latin typeface="新細明體"/>
              </a:rPr>
              <a:t>、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短期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(1~5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prstClr val="black"/>
                </a:solidFill>
                <a:latin typeface="新細明體"/>
              </a:rPr>
              <a:t>、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中期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(6~10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、長期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(11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~)</a:t>
            </a:r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899592" y="1844824"/>
          <a:ext cx="672040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8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6" r="1"/>
          <a:stretch/>
        </p:blipFill>
        <p:spPr bwMode="auto">
          <a:xfrm>
            <a:off x="7308305" y="31495"/>
            <a:ext cx="1829688" cy="231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993775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FFFF00"/>
                </a:solidFill>
                <a:ea typeface="標楷體" pitchFamily="65" charset="-120"/>
              </a:rPr>
              <a:t>個人學經歷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9144000" cy="4032448"/>
          </a:xfrm>
        </p:spPr>
        <p:txBody>
          <a:bodyPr/>
          <a:lstStyle/>
          <a:p>
            <a:pPr marL="609600" indent="-609600" eaLnBrk="1" hangingPunct="1">
              <a:buFont typeface="Evermore Song"/>
              <a:buNone/>
            </a:pPr>
            <a:r>
              <a:rPr lang="zh-TW" altLang="en-US" sz="3000" dirty="0" smtClean="0">
                <a:ea typeface="標楷體" pitchFamily="65" charset="-120"/>
              </a:rPr>
              <a:t>一</a:t>
            </a:r>
            <a:r>
              <a:rPr lang="zh-TW" altLang="en-US" sz="3000" dirty="0" smtClean="0"/>
              <a:t>、</a:t>
            </a:r>
            <a:r>
              <a:rPr lang="zh-TW" altLang="en-US" sz="3000" dirty="0" smtClean="0">
                <a:ea typeface="標楷體" pitchFamily="65" charset="-120"/>
              </a:rPr>
              <a:t>國立高雄應用科技大學化工系</a:t>
            </a:r>
          </a:p>
          <a:p>
            <a:pPr marL="609600" indent="-609600" eaLnBrk="1" hangingPunct="1">
              <a:buFont typeface="Evermore Song"/>
              <a:buNone/>
            </a:pPr>
            <a:r>
              <a:rPr lang="zh-TW" altLang="en-US" sz="3000" dirty="0" smtClean="0">
                <a:ea typeface="標楷體" pitchFamily="65" charset="-120"/>
              </a:rPr>
              <a:t>二</a:t>
            </a:r>
            <a:r>
              <a:rPr lang="zh-TW" altLang="en-US" sz="3000" dirty="0" smtClean="0"/>
              <a:t>、</a:t>
            </a:r>
            <a:r>
              <a:rPr lang="zh-TW" altLang="en-US" sz="3000" dirty="0" smtClean="0">
                <a:ea typeface="標楷體" pitchFamily="65" charset="-120"/>
              </a:rPr>
              <a:t>國立高雄應用科技大學商務經營研究所碩士</a:t>
            </a:r>
            <a:endParaRPr lang="zh-TW" altLang="en-US" sz="3000" dirty="0" smtClean="0"/>
          </a:p>
          <a:p>
            <a:pPr marL="609600" indent="-609600" eaLnBrk="1" hangingPunct="1">
              <a:buFont typeface="Evermore Song"/>
              <a:buNone/>
            </a:pPr>
            <a:r>
              <a:rPr lang="zh-TW" altLang="en-US" sz="3000" dirty="0" smtClean="0">
                <a:ea typeface="標楷體" pitchFamily="65" charset="-120"/>
              </a:rPr>
              <a:t>三</a:t>
            </a:r>
            <a:r>
              <a:rPr lang="en-US" altLang="en-US" sz="3000" dirty="0" smtClean="0">
                <a:ea typeface="新細明體" pitchFamily="18" charset="-120"/>
              </a:rPr>
              <a:t>、</a:t>
            </a:r>
            <a:r>
              <a:rPr lang="zh-TW" altLang="en-US" sz="3000" dirty="0" smtClean="0">
                <a:ea typeface="標楷體" pitchFamily="65" charset="-120"/>
              </a:rPr>
              <a:t>國立高雄應用科技大學機械工程系工管組博士</a:t>
            </a:r>
            <a:endParaRPr lang="en-US" altLang="zh-TW" sz="3000" dirty="0" smtClean="0">
              <a:ea typeface="標楷體" pitchFamily="65" charset="-120"/>
            </a:endParaRPr>
          </a:p>
          <a:p>
            <a:pPr marL="609600" indent="-609600" eaLnBrk="1" hangingPunct="1">
              <a:buFont typeface="Arial" pitchFamily="34" charset="0"/>
              <a:buNone/>
            </a:pPr>
            <a:r>
              <a:rPr lang="zh-TW" altLang="en-US" sz="3000" dirty="0" smtClean="0">
                <a:ea typeface="標楷體" pitchFamily="65" charset="-120"/>
              </a:rPr>
              <a:t>四</a:t>
            </a:r>
            <a:r>
              <a:rPr lang="zh-TW" altLang="en-US" sz="3000" dirty="0" smtClean="0"/>
              <a:t>、</a:t>
            </a:r>
            <a:r>
              <a:rPr lang="zh-TW" altLang="en-US" sz="3000" dirty="0" smtClean="0">
                <a:ea typeface="標楷體" pitchFamily="65" charset="-120"/>
              </a:rPr>
              <a:t>嘉南藥理大學兼任講師</a:t>
            </a:r>
          </a:p>
          <a:p>
            <a:pPr marL="609600" indent="-609600" eaLnBrk="1" hangingPunct="1">
              <a:buFont typeface="Evermore Song"/>
              <a:buNone/>
            </a:pPr>
            <a:r>
              <a:rPr lang="zh-TW" altLang="en-US" sz="3000" dirty="0" smtClean="0">
                <a:ea typeface="標楷體" pitchFamily="65" charset="-120"/>
              </a:rPr>
              <a:t>五</a:t>
            </a:r>
            <a:r>
              <a:rPr lang="zh-TW" altLang="en-US" sz="3000" dirty="0" smtClean="0"/>
              <a:t>、</a:t>
            </a:r>
            <a:r>
              <a:rPr lang="zh-TW" altLang="en-US" sz="3000" dirty="0" smtClean="0">
                <a:ea typeface="標楷體" pitchFamily="65" charset="-120"/>
              </a:rPr>
              <a:t>國立高雄應用科技大學兼任講師</a:t>
            </a:r>
          </a:p>
          <a:p>
            <a:pPr marL="609600" indent="-609600" eaLnBrk="1" hangingPunct="1">
              <a:buFont typeface="Evermore Song"/>
              <a:buNone/>
            </a:pPr>
            <a:r>
              <a:rPr lang="zh-TW" altLang="en-US" sz="3000" dirty="0" smtClean="0">
                <a:ea typeface="標楷體" pitchFamily="65" charset="-120"/>
              </a:rPr>
              <a:t>六</a:t>
            </a:r>
            <a:r>
              <a:rPr lang="zh-TW" altLang="en-US" sz="3000" dirty="0" smtClean="0"/>
              <a:t>、</a:t>
            </a:r>
            <a:r>
              <a:rPr lang="zh-TW" altLang="en-US" sz="3000" dirty="0" smtClean="0">
                <a:ea typeface="標楷體" pitchFamily="65" charset="-120"/>
              </a:rPr>
              <a:t>國立高雄應用科技大學校友總會總會長特助</a:t>
            </a:r>
            <a:endParaRPr lang="en-US" altLang="zh-TW" sz="3000" dirty="0" smtClean="0"/>
          </a:p>
          <a:p>
            <a:pPr marL="609600" indent="-609600" eaLnBrk="1" hangingPunct="1">
              <a:buFont typeface="Arial" pitchFamily="34" charset="0"/>
              <a:buNone/>
            </a:pPr>
            <a:r>
              <a:rPr lang="zh-TW" altLang="en-US" sz="3000" dirty="0">
                <a:ea typeface="標楷體" pitchFamily="65" charset="-120"/>
              </a:rPr>
              <a:t>七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000" dirty="0" smtClean="0">
                <a:ea typeface="標楷體" pitchFamily="65" charset="-120"/>
              </a:rPr>
              <a:t>臺灣知識庫股份有限公司南區事業部資深協理</a:t>
            </a:r>
            <a:endParaRPr lang="en-US" altLang="zh-TW" sz="3000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2366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" y="12576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、學習計劃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1171391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sz="36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敘述</a:t>
            </a:r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……</a:t>
            </a:r>
          </a:p>
        </p:txBody>
      </p:sp>
      <p:graphicFrame>
        <p:nvGraphicFramePr>
          <p:cNvPr id="3" name="資料庫圖表 2">
            <a:hlinkClick r:id="rId2" action="ppaction://hlinkfile"/>
          </p:cNvPr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74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012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2" action="ppaction://hlinkfile"/>
              </a:rPr>
              <a:t>肆、有利審查資料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043608" y="1052736"/>
          <a:ext cx="7704856" cy="5337485"/>
        </p:xfrm>
        <a:graphic>
          <a:graphicData uri="http://schemas.openxmlformats.org/drawingml/2006/table">
            <a:tbl>
              <a:tblPr firstRow="1" firstCol="1" bandRow="1"/>
              <a:tblGrid>
                <a:gridCol w="1545379"/>
                <a:gridCol w="6159477"/>
              </a:tblGrid>
              <a:tr h="195386">
                <a:tc gridSpan="2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學業類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386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2012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菁英獎獎狀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100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學年度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第二學期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第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名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二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2013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菁英獎獎狀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101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學年度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第一學期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第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名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三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2013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菁英獎獎狀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101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學年度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第二學期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第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名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四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2014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菁英獎獎狀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102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學年度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第一學期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第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名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6">
                <a:tc gridSpan="2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語言類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386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altLang="zh-TW" sz="1400" kern="100" baseline="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2008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全民英檢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(GEPT)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初級證書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二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2013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TOEIC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證書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21">
                <a:tc gridSpan="2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課外活動類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386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2011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校慶照片徵件比賽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佳作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二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2014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第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19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屆宿委會幹部結業證明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三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2013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高雄捷運股份有限公司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實習生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21">
                <a:tc gridSpan="2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證照類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386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2012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科學工業園區保稅業務人員結業證書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二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2013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企業電子化人才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供應鏈管理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合格證明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三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2013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保稅倉庫、物流中心及免稅商店專責人員結業證書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四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2013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中國工業工程學會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生產與作業管理技術師證照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五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2014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企業資源規劃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配銷模組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證照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六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2014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年企業資源規劃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生產模組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證照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6">
                <a:tc gridSpan="2"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其他類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5386"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2013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中華民國紅十字會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基本救命術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二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2013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校園防災及意外事件應變學生種子團研習證書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三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2013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○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二年宿委會幹部訓練研習營證明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四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第三十二屆全國珠算聯合測驗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心算捌級合格證書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附件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五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第三十二屆全國珠算聯合測驗</a:t>
                      </a:r>
                      <a:r>
                        <a:rPr lang="zh-TW" sz="1400" kern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心算玖級合格證書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7901" marR="3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口試技巧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準備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124D4-7BE6-436E-ADDF-EBF7BB7573E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466" y="14157"/>
            <a:ext cx="8229600" cy="864096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indent="336550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心理建設</a:t>
            </a:r>
          </a:p>
          <a:p>
            <a:pPr indent="336550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口試前中後</a:t>
            </a:r>
          </a:p>
          <a:p>
            <a:pPr indent="336550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口試類型</a:t>
            </a:r>
          </a:p>
          <a:p>
            <a:pPr indent="336550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口試評分標準</a:t>
            </a:r>
          </a:p>
          <a:p>
            <a:pPr indent="336550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口試注意事項</a:t>
            </a:r>
          </a:p>
          <a:p>
            <a:pPr indent="336550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演練</a:t>
            </a:r>
          </a:p>
        </p:txBody>
      </p:sp>
    </p:spTree>
    <p:extLst>
      <p:ext uri="{BB962C8B-B14F-4D97-AF65-F5344CB8AC3E}">
        <p14:creationId xmlns:p14="http://schemas.microsoft.com/office/powerpoint/2010/main" val="29767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92088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心理建設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indent="336550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馬拉松跑者心態</a:t>
            </a:r>
          </a:p>
          <a:p>
            <a:pPr indent="336550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台上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分鐘台下</a:t>
            </a:r>
            <a:r>
              <a:rPr lang="en-US" altLang="zh-TW" sz="300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年功</a:t>
            </a:r>
          </a:p>
          <a:p>
            <a:pPr indent="336550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創造一分鐘印象</a:t>
            </a:r>
          </a:p>
          <a:p>
            <a:pPr indent="336550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做足功課反覆演練</a:t>
            </a:r>
          </a:p>
        </p:txBody>
      </p:sp>
    </p:spTree>
    <p:extLst>
      <p:ext uri="{BB962C8B-B14F-4D97-AF65-F5344CB8AC3E}">
        <p14:creationId xmlns:p14="http://schemas.microsoft.com/office/powerpoint/2010/main" val="35831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520"/>
            <a:ext cx="8229600" cy="792088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事前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193800"/>
            <a:ext cx="8712200" cy="4967288"/>
          </a:xfrm>
          <a:ln/>
        </p:spPr>
        <p:txBody>
          <a:bodyPr/>
          <a:lstStyle/>
          <a:p>
            <a:pPr indent="338138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收集並評估受試單位的資料</a:t>
            </a:r>
          </a:p>
          <a:p>
            <a:pPr indent="338138" algn="just">
              <a:buFont typeface="Evermore Song" charset="0"/>
              <a:buNone/>
            </a:pP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例如：學校地理位置、校區、系上老師及專業領</a:t>
            </a:r>
          </a:p>
          <a:p>
            <a:pPr indent="338138" algn="just">
              <a:buFont typeface="Evermore Song" charset="0"/>
              <a:buNone/>
            </a:pP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      域、本系畢業學分</a:t>
            </a:r>
            <a:r>
              <a:rPr lang="en-US" altLang="zh-TW" sz="2500" dirty="0">
                <a:solidFill>
                  <a:srgbClr val="800000"/>
                </a:solidFill>
                <a:latin typeface="新細明體"/>
                <a:ea typeface="標楷體" pitchFamily="65" charset="-120"/>
              </a:rPr>
              <a:t>…</a:t>
            </a:r>
            <a:endParaRPr lang="en-US" altLang="zh-TW" sz="2500" dirty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  <a:p>
            <a:pPr indent="338138" algn="just"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建立個人的完整資料，工整清楚且有創意</a:t>
            </a:r>
          </a:p>
          <a:p>
            <a:pPr indent="338138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準備主試者可能詢問問題的答案並反覆演練</a:t>
            </a:r>
          </a:p>
          <a:p>
            <a:pPr indent="338138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準備當天可能用到的個人資料或作品</a:t>
            </a:r>
          </a:p>
          <a:p>
            <a:pPr indent="338138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準備合適之服裝儀容</a:t>
            </a:r>
          </a:p>
          <a:p>
            <a:pPr indent="338138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事前評估當天的交通狀況</a:t>
            </a:r>
          </a:p>
        </p:txBody>
      </p:sp>
    </p:spTree>
    <p:extLst>
      <p:ext uri="{BB962C8B-B14F-4D97-AF65-F5344CB8AC3E}">
        <p14:creationId xmlns:p14="http://schemas.microsoft.com/office/powerpoint/2010/main" val="10462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89" y="24342"/>
            <a:ext cx="8229600" cy="792088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事中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640762" cy="4787900"/>
          </a:xfrm>
          <a:ln/>
        </p:spPr>
        <p:txBody>
          <a:bodyPr/>
          <a:lstStyle/>
          <a:p>
            <a:pPr>
              <a:buClrTx/>
              <a:buFont typeface="Wingdings" pitchFamily="2" charset="2"/>
              <a:buChar char=""/>
            </a:pP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切記要有禮貌 </a:t>
            </a:r>
          </a:p>
          <a:p>
            <a:pPr algn="just"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提早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分鐘到達口試會場</a:t>
            </a:r>
          </a:p>
          <a:p>
            <a:pPr algn="just"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進入口試會場時，輕敲門後主動進入並先行禮，</a:t>
            </a:r>
          </a:p>
          <a:p>
            <a:pPr algn="just">
              <a:buFont typeface="Evermore Song" charset="0"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開門後不可屁股對著老師，並在就定位還沒坐下 </a:t>
            </a:r>
          </a:p>
          <a:p>
            <a:pPr algn="just">
              <a:buFont typeface="Evermore Song" charset="0"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前先跟所有老師行禮問好，才坐下</a:t>
            </a:r>
          </a:p>
          <a:p>
            <a:pPr algn="just"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如果有桌子，雙手放在桌上，才有融入的感覺</a:t>
            </a:r>
          </a:p>
          <a:p>
            <a:pPr algn="just"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團體口試，實力好一定要第一位答，實力較差也 </a:t>
            </a:r>
          </a:p>
          <a:p>
            <a:pPr algn="just">
              <a:buFont typeface="Evermore Song" charset="0"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不能最後一位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531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48" y="3883"/>
            <a:ext cx="8229600" cy="864096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事中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412"/>
            <a:ext cx="8712968" cy="4968899"/>
          </a:xfrm>
          <a:ln/>
        </p:spPr>
        <p:txBody>
          <a:bodyPr/>
          <a:lstStyle/>
          <a:p>
            <a:pPr indent="338138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口試時盡量不要跟老師辯論</a:t>
            </a:r>
          </a:p>
          <a:p>
            <a:pPr indent="338138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注意傾聽口試者所發問的問題，不要打斷別人</a:t>
            </a:r>
          </a:p>
          <a:p>
            <a:pPr indent="338138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不要離題</a:t>
            </a:r>
          </a:p>
          <a:p>
            <a:pPr indent="338138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要誠實不要說謊</a:t>
            </a:r>
          </a:p>
          <a:p>
            <a:pPr indent="338138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口試結束後，向口試老師謝謝，離場也不要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屁股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對著老師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34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7" y="24431"/>
            <a:ext cx="8229600" cy="864096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事後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8856984" cy="4525963"/>
          </a:xfrm>
          <a:ln/>
        </p:spPr>
        <p:txBody>
          <a:bodyPr/>
          <a:lstStyle/>
          <a:p>
            <a:pPr indent="338138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將口試題目紀錄下來，不會的找出答案，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回答的詢問師長回答內容是否有瑕疵</a:t>
            </a:r>
          </a:p>
          <a:p>
            <a:pPr indent="338138">
              <a:buFont typeface="Evermore Song" charset="0"/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345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585" y="3972"/>
            <a:ext cx="8229600" cy="864096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類型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8857109" cy="4787900"/>
          </a:xfrm>
          <a:ln/>
        </p:spPr>
        <p:txBody>
          <a:bodyPr/>
          <a:lstStyle/>
          <a:p>
            <a:pPr indent="336550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一對多：與個人相關的題目，熟記書面資料</a:t>
            </a:r>
          </a:p>
          <a:p>
            <a:pPr indent="336550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多對多：與學習專業相關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題目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indent="336550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2800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例如</a:t>
            </a:r>
            <a:r>
              <a:rPr lang="zh-TW" altLang="en-US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：評論一下台灣政治發展趨勢</a:t>
            </a:r>
            <a:r>
              <a:rPr lang="en-US" altLang="zh-TW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政治系</a:t>
            </a:r>
            <a:r>
              <a:rPr lang="en-US" altLang="zh-TW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如果你</a:t>
            </a:r>
            <a:r>
              <a:rPr lang="zh-TW" altLang="en-US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有一筆資金，你會如何應用</a:t>
            </a:r>
            <a:r>
              <a:rPr lang="en-US" altLang="zh-TW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財金系</a:t>
            </a:r>
            <a:r>
              <a:rPr lang="en-US" altLang="zh-TW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說明電腦病毒</a:t>
            </a:r>
            <a:r>
              <a:rPr lang="zh-TW" altLang="en-US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的種類與類型</a:t>
            </a:r>
            <a:r>
              <a:rPr lang="en-US" altLang="zh-TW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資管系</a:t>
            </a:r>
            <a:r>
              <a:rPr lang="en-US" altLang="zh-TW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000" dirty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  <a:p>
            <a:pPr indent="336550">
              <a:buFont typeface="Evermore Song" charset="0"/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356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備審資料準備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124D4-7BE6-436E-ADDF-EBF7BB7573E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229600" cy="864096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類型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856984" cy="4787900"/>
          </a:xfrm>
          <a:ln/>
        </p:spPr>
        <p:txBody>
          <a:bodyPr/>
          <a:lstStyle/>
          <a:p>
            <a:pPr indent="338138" algn="just"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團體討論：提供一個主題小組討論</a:t>
            </a:r>
          </a:p>
          <a:p>
            <a:pPr indent="338138" algn="just">
              <a:buClrTx/>
              <a:buFontTx/>
              <a:buAutoNum type="arabicPeriod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發言很重要：個人表達意見能力</a:t>
            </a:r>
          </a:p>
          <a:p>
            <a:pPr indent="338138" algn="just">
              <a:buClrTx/>
              <a:buFontTx/>
              <a:buAutoNum type="arabicPeriod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時間分配：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3/4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討論，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1/4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總結</a:t>
            </a:r>
          </a:p>
          <a:p>
            <a:pPr indent="338138" algn="just">
              <a:buClrTx/>
              <a:buFontTx/>
              <a:buAutoNum type="arabicPeriod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傾聽是關鍵：是否能吸收別人的觀點</a:t>
            </a:r>
          </a:p>
          <a:p>
            <a:pPr indent="338138" algn="just">
              <a:lnSpc>
                <a:spcPct val="150000"/>
              </a:lnSpc>
              <a:buClrTx/>
              <a:buFontTx/>
              <a:buAutoNum type="arabicPeriod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統整是王道：總結意見，而非歸納</a:t>
            </a:r>
          </a:p>
          <a:p>
            <a:pPr indent="338138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閱讀測驗：</a:t>
            </a:r>
            <a:r>
              <a:rPr lang="zh-TW" altLang="en-US" sz="3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英文文章翻譯、英文數學、判斷程式邏輯、邏輯推理</a:t>
            </a:r>
            <a:r>
              <a:rPr lang="en-US" altLang="zh-TW" sz="3000" dirty="0">
                <a:solidFill>
                  <a:schemeClr val="tx1"/>
                </a:solidFill>
                <a:latin typeface="Times New Roman"/>
                <a:ea typeface="標楷體" pitchFamily="65" charset="-120"/>
              </a:rPr>
              <a:t>…</a:t>
            </a:r>
            <a:endParaRPr lang="en-US" altLang="zh-TW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" y="116632"/>
            <a:ext cx="8229600" cy="792088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評分標準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4612"/>
            <a:ext cx="8713093" cy="5108723"/>
          </a:xfrm>
          <a:ln/>
        </p:spPr>
        <p:txBody>
          <a:bodyPr/>
          <a:lstStyle/>
          <a:p>
            <a:pPr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基本態度的判定：</a:t>
            </a:r>
          </a:p>
          <a:p>
            <a:pPr>
              <a:lnSpc>
                <a:spcPct val="150000"/>
              </a:lnSpc>
              <a:buFont typeface="Evermore Song" charset="0"/>
              <a:buNone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學生的基本報考動機是否明確</a:t>
            </a:r>
          </a:p>
          <a:p>
            <a:pPr algn="just">
              <a:lnSpc>
                <a:spcPct val="150000"/>
              </a:lnSpc>
              <a:buFont typeface="Evermore Song" charset="0"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例如：師資陣容、學術研究、課程設計，要具體。</a:t>
            </a:r>
          </a:p>
          <a:p>
            <a:pPr algn="just">
              <a:lnSpc>
                <a:spcPct val="150000"/>
              </a:lnSpc>
              <a:buFont typeface="Evermore Song" charset="0"/>
              <a:buNone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學生對於該系所的理解程度</a:t>
            </a:r>
          </a:p>
          <a:p>
            <a:pPr algn="just">
              <a:lnSpc>
                <a:spcPct val="150000"/>
              </a:lnSpc>
              <a:buFont typeface="Evermore Song" charset="0"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例如：請簡述系上老師的特色</a:t>
            </a:r>
          </a:p>
          <a:p>
            <a:pPr algn="just">
              <a:lnSpc>
                <a:spcPct val="150000"/>
              </a:lnSpc>
              <a:buFont typeface="Evermore Song" charset="0"/>
              <a:buNone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是否能尊重與聆聽別人的意見看法</a:t>
            </a:r>
          </a:p>
          <a:p>
            <a:pPr algn="just">
              <a:lnSpc>
                <a:spcPct val="150000"/>
              </a:lnSpc>
              <a:buFont typeface="Evermore Song" charset="0"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例如：針對剛剛同學的回答你認為有無道理</a:t>
            </a:r>
          </a:p>
          <a:p>
            <a:pPr algn="just">
              <a:buClrTx/>
              <a:buFont typeface="Wingdings" pitchFamily="2" charset="2"/>
              <a:buChar char=""/>
            </a:pP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pPr algn="just">
              <a:buFont typeface="Evermore Song" charset="0"/>
              <a:buNone/>
            </a:pP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208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8229600" cy="720080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評分標準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640638" cy="4527550"/>
          </a:xfrm>
          <a:ln/>
        </p:spPr>
        <p:txBody>
          <a:bodyPr/>
          <a:lstStyle/>
          <a:p>
            <a:pPr indent="338138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表達能力的判定：</a:t>
            </a:r>
          </a:p>
          <a:p>
            <a:pPr indent="338138" algn="just">
              <a:lnSpc>
                <a:spcPct val="150000"/>
              </a:lnSpc>
              <a:buFont typeface="Evermore Song" charset="0"/>
              <a:buNone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針對一件事情學生的陳述明確程度</a:t>
            </a:r>
          </a:p>
          <a:p>
            <a:pPr indent="338138" algn="just">
              <a:lnSpc>
                <a:spcPct val="150000"/>
              </a:lnSpc>
              <a:buFont typeface="Evermore Song" charset="0"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 例如：形容詞要舉例子具體化</a:t>
            </a:r>
          </a:p>
          <a:p>
            <a:pPr indent="338138" algn="just">
              <a:lnSpc>
                <a:spcPct val="150000"/>
              </a:lnSpc>
              <a:buFont typeface="Evermore Song" charset="0"/>
              <a:buNone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是否有邏輯且結構的回答問題</a:t>
            </a:r>
          </a:p>
          <a:p>
            <a:pPr indent="338138" algn="just">
              <a:lnSpc>
                <a:spcPct val="150000"/>
              </a:lnSpc>
              <a:buFont typeface="Evermore Song" charset="0"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例如：與你所申請的科系具體作結合</a:t>
            </a:r>
          </a:p>
          <a:p>
            <a:pPr indent="338138" algn="just">
              <a:lnSpc>
                <a:spcPct val="150000"/>
              </a:lnSpc>
              <a:buFont typeface="Evermore Song" charset="0"/>
              <a:buNone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是否能提供明確的實證事件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17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229600" cy="864096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評分標準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344613"/>
            <a:ext cx="8572822" cy="4527550"/>
          </a:xfrm>
          <a:ln/>
        </p:spPr>
        <p:txBody>
          <a:bodyPr/>
          <a:lstStyle/>
          <a:p>
            <a:pPr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應對能力的判定：</a:t>
            </a:r>
          </a:p>
          <a:p>
            <a:pPr algn="just">
              <a:buFont typeface="Evermore Song" charset="0"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是否理解主考官的問題意識</a:t>
            </a:r>
          </a:p>
          <a:p>
            <a:pPr algn="just">
              <a:buFont typeface="Evermore Song" charset="0"/>
              <a:buNone/>
            </a:pP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例如：台灣一年賣出多少把雨傘？</a:t>
            </a:r>
            <a:endParaRPr lang="zh-TW" altLang="en-US" sz="3000" dirty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50000"/>
              </a:lnSpc>
              <a:buFont typeface="Evermore Song" charset="0"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針對問題意識的回答是否有切中問題核心</a:t>
            </a:r>
          </a:p>
          <a:p>
            <a:pPr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未來潛能的判定：</a:t>
            </a:r>
          </a:p>
          <a:p>
            <a:pPr algn="just">
              <a:buFont typeface="Evermore Song" charset="0"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是否對於自已的未來有明確的規劃</a:t>
            </a:r>
          </a:p>
          <a:p>
            <a:pPr algn="just">
              <a:buFont typeface="Evermore Song" charset="0"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是否對於未來規劃的目標有具體的做法</a:t>
            </a:r>
          </a:p>
          <a:p>
            <a:pPr algn="just">
              <a:buFont typeface="Evermore Song" charset="0"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是否欲就讀的科系與自己未來目標相契合</a:t>
            </a:r>
          </a:p>
          <a:p>
            <a:pPr algn="just">
              <a:buFont typeface="Evermore Song" charset="0"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例如：你的未來目標與本科系的關係</a:t>
            </a:r>
          </a:p>
        </p:txBody>
      </p:sp>
    </p:spTree>
    <p:extLst>
      <p:ext uri="{BB962C8B-B14F-4D97-AF65-F5344CB8AC3E}">
        <p14:creationId xmlns:p14="http://schemas.microsoft.com/office/powerpoint/2010/main" val="14664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92088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注意事項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344613"/>
            <a:ext cx="8564438" cy="4527550"/>
          </a:xfrm>
          <a:ln/>
        </p:spPr>
        <p:txBody>
          <a:bodyPr/>
          <a:lstStyle/>
          <a:p>
            <a:pPr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時間掌握，通常考場會按鈴提醒，逾時部份學校會扣</a:t>
            </a:r>
          </a:p>
          <a:p>
            <a:pPr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在擬稿時，列點表達，回答題目要言簡意賅</a:t>
            </a:r>
          </a:p>
          <a:p>
            <a:pPr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必須熟透自已書面資料，口試時才不會自相矛盾答題</a:t>
            </a:r>
          </a:p>
          <a:p>
            <a:pPr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表現自信但不是驕傲，謙虛但多使用肯定句</a:t>
            </a:r>
          </a:p>
          <a:p>
            <a:pPr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遇到一時無法回答問題，應問清楚題意，就相關定理作 </a:t>
            </a:r>
          </a:p>
          <a:p>
            <a:pPr>
              <a:buFont typeface="Evermore Song" charset="0"/>
              <a:buNone/>
            </a:pP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補充解釋，不要讓老師覺得你完全不知道</a:t>
            </a:r>
          </a:p>
          <a:p>
            <a:pPr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若聽不懂題目時，可以先講出自已對該題目的認知，再</a:t>
            </a:r>
          </a:p>
          <a:p>
            <a:pPr>
              <a:buFont typeface="Evermore Song" charset="0"/>
              <a:buNone/>
            </a:pP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詢問老師是否會誤解題意，確定後再回答</a:t>
            </a:r>
          </a:p>
          <a:p>
            <a:pPr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若題目完全不會回答時，可向口試委員表視不知道，適</a:t>
            </a:r>
          </a:p>
          <a:p>
            <a:pPr>
              <a:buFont typeface="Evermore Song" charset="0"/>
              <a:buNone/>
            </a:pP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時微笑化解尷尬，也可補上，我會再補足不足的知識，</a:t>
            </a:r>
          </a:p>
          <a:p>
            <a:pPr>
              <a:buFont typeface="Evermore Song" charset="0"/>
              <a:buNone/>
            </a:pP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以備實我的能力來進入貴校就讀</a:t>
            </a:r>
          </a:p>
        </p:txBody>
      </p:sp>
    </p:spTree>
    <p:extLst>
      <p:ext uri="{BB962C8B-B14F-4D97-AF65-F5344CB8AC3E}">
        <p14:creationId xmlns:p14="http://schemas.microsoft.com/office/powerpoint/2010/main" val="40574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44" y="14246"/>
            <a:ext cx="8229600" cy="792088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-CASE1</a:t>
            </a:r>
            <a:endParaRPr lang="en-US" altLang="zh-TW" b="1" dirty="0">
              <a:solidFill>
                <a:srgbClr val="FFFF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自我介紹</a:t>
            </a:r>
            <a:endParaRPr lang="zh-TW" altLang="en-US" sz="2500">
              <a:latin typeface="標楷體" pitchFamily="65" charset="-120"/>
              <a:ea typeface="標楷體" pitchFamily="65" charset="-120"/>
            </a:endParaRPr>
          </a:p>
          <a:p>
            <a:pPr>
              <a:buClrTx/>
              <a:buFont typeface="Wingdings" pitchFamily="2" charset="2"/>
              <a:buChar char=""/>
            </a:pPr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掌握重點、表達績效、有邏輯、列點層次的清晰回答</a:t>
            </a:r>
          </a:p>
          <a:p>
            <a:pPr>
              <a:buClrTx/>
              <a:buFont typeface="Wingdings" pitchFamily="2" charset="2"/>
              <a:buChar char=""/>
            </a:pPr>
            <a:r>
              <a:rPr lang="zh-TW" altLang="en-US" sz="250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包括：現在及過去的背景、專業技能及課業方面的成績、社團的傑出表現、未來的生涯目標、有興趣的研究方向、個人性格的特質等</a:t>
            </a:r>
          </a:p>
          <a:p>
            <a:pPr>
              <a:buFont typeface="Evermore Song" charset="0"/>
              <a:buNone/>
            </a:pPr>
            <a:endParaRPr lang="zh-TW" altLang="en-US"/>
          </a:p>
          <a:p>
            <a:pPr>
              <a:buFont typeface="Evermore Song" charset="0"/>
              <a:buNone/>
            </a:pPr>
            <a:r>
              <a:rPr lang="zh-TW" altLang="en-US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每位同學</a:t>
            </a:r>
            <a:r>
              <a:rPr lang="en-US" altLang="zh-TW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2~3</a:t>
            </a:r>
            <a:r>
              <a:rPr lang="zh-TW" altLang="en-US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分鐘自我介紹</a:t>
            </a:r>
            <a:r>
              <a:rPr lang="en-US" altLang="zh-TW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中文</a:t>
            </a:r>
            <a:r>
              <a:rPr lang="en-US" altLang="zh-TW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09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8" y="24431"/>
            <a:ext cx="8229600" cy="792088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自介注意事項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92430" cy="4896891"/>
          </a:xfrm>
          <a:ln/>
        </p:spPr>
        <p:txBody>
          <a:bodyPr/>
          <a:lstStyle/>
          <a:p>
            <a:pPr indent="338138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不必介紹家人，除非有特別之處</a:t>
            </a:r>
          </a:p>
          <a:p>
            <a:pPr indent="338138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不要用形容詞，請量化或舉實例</a:t>
            </a:r>
          </a:p>
          <a:p>
            <a:pPr indent="338138" algn="just">
              <a:lnSpc>
                <a:spcPct val="150000"/>
              </a:lnSpc>
              <a:buFont typeface="Evermore Song" charset="0"/>
              <a:buNone/>
            </a:pP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例如：成績不錯、興趣是看電影、個性很隨合、 </a:t>
            </a:r>
          </a:p>
          <a:p>
            <a:pPr indent="338138" algn="just">
              <a:lnSpc>
                <a:spcPct val="150000"/>
              </a:lnSpc>
              <a:buFont typeface="Evermore Song" charset="0"/>
              <a:buNone/>
            </a:pP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      參加社團活動學到很多</a:t>
            </a:r>
            <a:r>
              <a:rPr lang="en-US" altLang="zh-TW" sz="2500" dirty="0">
                <a:solidFill>
                  <a:srgbClr val="800000"/>
                </a:solidFill>
                <a:latin typeface="Times New Roman"/>
                <a:ea typeface="標楷體" pitchFamily="65" charset="-120"/>
              </a:rPr>
              <a:t>…</a:t>
            </a:r>
            <a:endParaRPr lang="en-US" altLang="zh-TW" sz="2500" dirty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  <a:p>
            <a:pPr indent="338138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分重點條列</a:t>
            </a:r>
          </a:p>
          <a:p>
            <a:pPr indent="338138" algn="just">
              <a:lnSpc>
                <a:spcPct val="150000"/>
              </a:lnSpc>
              <a:buFont typeface="Evermore Song" charset="0"/>
              <a:buNone/>
            </a:pP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例如：在專業學習方面</a:t>
            </a:r>
            <a:r>
              <a:rPr lang="en-US" altLang="zh-TW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功課、證照</a:t>
            </a:r>
            <a:r>
              <a:rPr lang="en-US" altLang="zh-TW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、在課外活 </a:t>
            </a:r>
          </a:p>
          <a:p>
            <a:pPr indent="338138" algn="just">
              <a:lnSpc>
                <a:spcPct val="150000"/>
              </a:lnSpc>
              <a:buFont typeface="Evermore Song" charset="0"/>
              <a:buNone/>
            </a:pPr>
            <a:r>
              <a:rPr lang="zh-TW" altLang="en-US" sz="25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      動方面、在未來目標方面</a:t>
            </a:r>
          </a:p>
          <a:p>
            <a:pPr indent="338138" algn="just">
              <a:buFont typeface="Evermore Song" charset="0"/>
              <a:buNone/>
            </a:pP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  <a:p>
            <a:pPr indent="338138">
              <a:buFont typeface="Evermore Song" charset="0"/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17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78" y="24520"/>
            <a:ext cx="8229600" cy="792088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自介注意事項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25963"/>
          </a:xfrm>
          <a:ln/>
        </p:spPr>
        <p:txBody>
          <a:bodyPr/>
          <a:lstStyle/>
          <a:p>
            <a:pPr indent="338138" algn="just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創造一分鐘印象</a:t>
            </a:r>
          </a:p>
          <a:p>
            <a:pPr indent="338138" algn="just">
              <a:lnSpc>
                <a:spcPct val="150000"/>
              </a:lnSpc>
              <a:buClrTx/>
              <a:buFont typeface="Times New Roman" pitchFamily="18" charset="0"/>
              <a:buAutoNum type="arabicPeriod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在校成績</a:t>
            </a:r>
            <a:r>
              <a:rPr lang="en-US" altLang="zh-TW" sz="3000" dirty="0">
                <a:latin typeface="Times New Roman"/>
                <a:ea typeface="標楷體" pitchFamily="65" charset="-120"/>
              </a:rPr>
              <a:t>—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總平均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班排名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特殊科目成績</a:t>
            </a:r>
          </a:p>
          <a:p>
            <a:pPr indent="338138" algn="just">
              <a:lnSpc>
                <a:spcPct val="150000"/>
              </a:lnSpc>
              <a:buClrTx/>
              <a:buFont typeface="Times New Roman" pitchFamily="18" charset="0"/>
              <a:buAutoNum type="arabicPeriod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幹部經驗</a:t>
            </a:r>
            <a:r>
              <a:rPr lang="en-US" altLang="zh-TW" sz="3000" dirty="0">
                <a:latin typeface="Times New Roman"/>
                <a:ea typeface="標楷體" pitchFamily="65" charset="-120"/>
              </a:rPr>
              <a:t>—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班長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社長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會長</a:t>
            </a:r>
            <a:r>
              <a:rPr lang="en-US" altLang="zh-TW" sz="3000" dirty="0">
                <a:latin typeface="Times New Roman"/>
                <a:ea typeface="標楷體" pitchFamily="65" charset="-120"/>
              </a:rPr>
              <a:t>…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indent="338138" algn="just">
              <a:lnSpc>
                <a:spcPct val="150000"/>
              </a:lnSpc>
              <a:buClrTx/>
              <a:buFont typeface="Times New Roman" pitchFamily="18" charset="0"/>
              <a:buAutoNum type="arabicPeriod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證照取得</a:t>
            </a:r>
          </a:p>
          <a:p>
            <a:pPr indent="338138" algn="just">
              <a:lnSpc>
                <a:spcPct val="150000"/>
              </a:lnSpc>
              <a:buClrTx/>
              <a:buFont typeface="Times New Roman" pitchFamily="18" charset="0"/>
              <a:buAutoNum type="arabicPeriod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研究經驗</a:t>
            </a:r>
            <a:r>
              <a:rPr lang="en-US" altLang="zh-TW" sz="3000" dirty="0">
                <a:latin typeface="Times New Roman"/>
                <a:ea typeface="標楷體" pitchFamily="65" charset="-120"/>
              </a:rPr>
              <a:t>—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專題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小論文</a:t>
            </a:r>
          </a:p>
          <a:p>
            <a:pPr indent="338138" algn="just">
              <a:lnSpc>
                <a:spcPct val="150000"/>
              </a:lnSpc>
              <a:buClrTx/>
              <a:buFont typeface="Times New Roman" pitchFamily="18" charset="0"/>
              <a:buAutoNum type="arabicPeriod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課外活動</a:t>
            </a:r>
            <a:r>
              <a:rPr lang="en-US" altLang="zh-TW" sz="3000" dirty="0">
                <a:latin typeface="Times New Roman"/>
                <a:ea typeface="標楷體" pitchFamily="65" charset="-120"/>
              </a:rPr>
              <a:t>—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志工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營隊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遊學</a:t>
            </a:r>
            <a:r>
              <a:rPr lang="en-US" altLang="zh-TW" sz="3000" dirty="0">
                <a:latin typeface="Times New Roman"/>
                <a:ea typeface="標楷體" pitchFamily="65" charset="-120"/>
              </a:rPr>
              <a:t>…</a:t>
            </a:r>
            <a:endParaRPr lang="en-US" altLang="zh-TW" sz="3000" dirty="0"/>
          </a:p>
        </p:txBody>
      </p:sp>
    </p:spTree>
    <p:extLst>
      <p:ext uri="{BB962C8B-B14F-4D97-AF65-F5344CB8AC3E}">
        <p14:creationId xmlns:p14="http://schemas.microsoft.com/office/powerpoint/2010/main" val="35403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46"/>
            <a:ext cx="8229600" cy="792088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-CASE2</a:t>
            </a:r>
            <a:endParaRPr lang="en-US" altLang="zh-TW" b="1" dirty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781128"/>
          </a:xfrm>
          <a:ln/>
        </p:spPr>
        <p:txBody>
          <a:bodyPr/>
          <a:lstStyle/>
          <a:p>
            <a:pPr indent="338138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基本題</a:t>
            </a:r>
          </a:p>
          <a:p>
            <a:pPr indent="338138" algn="just">
              <a:lnSpc>
                <a:spcPct val="150000"/>
              </a:lnSpc>
              <a:buClrTx/>
              <a:buFont typeface="Wingdings" pitchFamily="2" charset="2"/>
              <a:buChar char="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你有何優點與缺點？如何發揮自已優點，改 </a:t>
            </a:r>
          </a:p>
          <a:p>
            <a:pPr indent="338138" algn="just">
              <a:lnSpc>
                <a:spcPct val="150000"/>
              </a:lnSpc>
              <a:buFont typeface="Evermore Song" charset="0"/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進自己缺點？</a:t>
            </a:r>
          </a:p>
          <a:p>
            <a:pPr indent="338138" algn="just">
              <a:lnSpc>
                <a:spcPct val="150000"/>
              </a:lnSpc>
              <a:buFont typeface="Evermore Song" charset="0"/>
              <a:buNone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與申請學校需要特質</a:t>
            </a:r>
            <a:r>
              <a:rPr lang="en-US" altLang="zh-TW" sz="3000" dirty="0" err="1">
                <a:latin typeface="標楷體" pitchFamily="65" charset="-120"/>
                <a:ea typeface="標楷體" pitchFamily="65" charset="-120"/>
              </a:rPr>
              <a:t>mach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indent="338138" algn="just">
              <a:lnSpc>
                <a:spcPct val="150000"/>
              </a:lnSpc>
              <a:buClrTx/>
              <a:buFont typeface="Wingdings" pitchFamily="2" charset="2"/>
              <a:buChar char=""/>
            </a:pPr>
            <a:r>
              <a:rPr lang="zh-TW" altLang="en-US" sz="30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說明何種動機讓你想考本系？你為什麼</a:t>
            </a:r>
            <a:r>
              <a:rPr lang="zh-TW" altLang="en-US" sz="3000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覺得自已</a:t>
            </a:r>
            <a:r>
              <a:rPr lang="zh-TW" altLang="en-US" sz="30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適合唸我們系？有什麼個人優勢？</a:t>
            </a:r>
          </a:p>
          <a:p>
            <a:pPr indent="338138" algn="just">
              <a:buFont typeface="Evermore Song" charset="0"/>
              <a:buNone/>
            </a:pPr>
            <a:endParaRPr lang="zh-TW" altLang="en-US" sz="1800" dirty="0">
              <a:latin typeface="新細明體" pitchFamily="18" charset="-120"/>
            </a:endParaRPr>
          </a:p>
          <a:p>
            <a:pPr indent="338138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2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82" y="0"/>
            <a:ext cx="8229600" cy="792088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-CASE3</a:t>
            </a:r>
            <a:endParaRPr lang="en-US" altLang="zh-TW" b="1" dirty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indent="338138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觀念題</a:t>
            </a:r>
          </a:p>
          <a:p>
            <a:pPr indent="338138" algn="just">
              <a:lnSpc>
                <a:spcPct val="150000"/>
              </a:lnSpc>
              <a:buClrTx/>
              <a:buFont typeface="Wingdings" pitchFamily="2" charset="2"/>
              <a:buChar char="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介紹一下你唸的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高職？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pPr indent="338138" algn="just">
              <a:lnSpc>
                <a:spcPct val="150000"/>
              </a:lnSpc>
              <a:buFont typeface="Evermore Song" charset="0"/>
              <a:buNone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欲了解同學是否在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高職時期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有多元的學習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indent="338138" algn="just">
              <a:lnSpc>
                <a:spcPct val="150000"/>
              </a:lnSpc>
              <a:buClrTx/>
              <a:buFont typeface="Wingdings" pitchFamily="2" charset="2"/>
              <a:buChar char=""/>
            </a:pPr>
            <a:r>
              <a:rPr lang="zh-TW" altLang="en-US" sz="3000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電</a:t>
            </a:r>
            <a:r>
              <a:rPr lang="zh-TW" altLang="en-US" sz="30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機</a:t>
            </a:r>
            <a:r>
              <a:rPr lang="zh-TW" altLang="en-US" sz="3000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30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3000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與機</a:t>
            </a:r>
            <a:r>
              <a:rPr lang="zh-TW" altLang="en-US" sz="30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械</a:t>
            </a:r>
            <a:r>
              <a:rPr lang="zh-TW" altLang="en-US" sz="3000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30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系有何差別？</a:t>
            </a:r>
          </a:p>
          <a:p>
            <a:pPr indent="338138" algn="just">
              <a:lnSpc>
                <a:spcPct val="150000"/>
              </a:lnSpc>
              <a:buFont typeface="Evermore Song" charset="0"/>
              <a:buNone/>
            </a:pPr>
            <a:r>
              <a:rPr lang="en-US" altLang="zh-TW" sz="30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對科系定位是否了解</a:t>
            </a:r>
            <a:r>
              <a:rPr lang="en-US" altLang="zh-TW" sz="3000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68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306512" y="1501775"/>
            <a:ext cx="6530975" cy="4997450"/>
            <a:chOff x="840" y="1010"/>
            <a:chExt cx="4114" cy="3148"/>
          </a:xfrm>
        </p:grpSpPr>
        <p:sp>
          <p:nvSpPr>
            <p:cNvPr id="9220" name="Oval 4"/>
            <p:cNvSpPr>
              <a:spLocks noChangeArrowheads="1"/>
            </p:cNvSpPr>
            <p:nvPr/>
          </p:nvSpPr>
          <p:spPr bwMode="auto">
            <a:xfrm>
              <a:off x="1537" y="1597"/>
              <a:ext cx="2719" cy="1933"/>
            </a:xfrm>
            <a:prstGeom prst="ellipse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3000">
                  <a:solidFill>
                    <a:prstClr val="white"/>
                  </a:solidFill>
                  <a:ea typeface="標楷體" panose="03000509000000000000" pitchFamily="65" charset="-120"/>
                </a:rPr>
                <a:t>基本資料</a:t>
              </a:r>
            </a:p>
          </p:txBody>
        </p:sp>
        <p:sp>
          <p:nvSpPr>
            <p:cNvPr id="9221" name="Oval 5"/>
            <p:cNvSpPr>
              <a:spLocks noChangeArrowheads="1"/>
            </p:cNvSpPr>
            <p:nvPr/>
          </p:nvSpPr>
          <p:spPr bwMode="auto">
            <a:xfrm>
              <a:off x="2238" y="1010"/>
              <a:ext cx="1316" cy="1215"/>
            </a:xfrm>
            <a:prstGeom prst="ellipse">
              <a:avLst/>
            </a:prstGeom>
            <a:gradFill rotWithShape="1">
              <a:gsLst>
                <a:gs pos="0">
                  <a:srgbClr val="F090F0"/>
                </a:gs>
                <a:gs pos="100000">
                  <a:srgbClr val="F090F0">
                    <a:gamma/>
                    <a:shade val="7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prstClr val="black"/>
                  </a:solidFill>
                  <a:ea typeface="標楷體" panose="03000509000000000000" pitchFamily="65" charset="-120"/>
                </a:rPr>
                <a:t>簡歷</a:t>
              </a:r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1436" y="2943"/>
              <a:ext cx="1316" cy="1215"/>
            </a:xfrm>
            <a:prstGeom prst="ellipse">
              <a:avLst/>
            </a:prstGeom>
            <a:gradFill rotWithShape="1">
              <a:gsLst>
                <a:gs pos="0">
                  <a:srgbClr val="9090F0"/>
                </a:gs>
                <a:gs pos="100000">
                  <a:srgbClr val="9090F0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ts val="4000"/>
                </a:lnSpc>
              </a:pPr>
              <a:r>
                <a:rPr lang="zh-TW" altLang="en-US" sz="2000" b="1" dirty="0" smtClean="0">
                  <a:solidFill>
                    <a:prstClr val="black"/>
                  </a:solidFill>
                  <a:ea typeface="標楷體" panose="03000509000000000000" pitchFamily="65" charset="-120"/>
                </a:rPr>
                <a:t>小論文</a:t>
              </a:r>
              <a:endParaRPr lang="zh-TW" altLang="en-US" sz="2000" b="1" dirty="0">
                <a:solidFill>
                  <a:prstClr val="black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840" y="1613"/>
              <a:ext cx="1354" cy="1215"/>
            </a:xfrm>
            <a:prstGeom prst="ellipse">
              <a:avLst/>
            </a:prstGeom>
            <a:gradFill rotWithShape="1">
              <a:gsLst>
                <a:gs pos="0">
                  <a:srgbClr val="F090F0"/>
                </a:gs>
                <a:gs pos="100000">
                  <a:srgbClr val="F090F0">
                    <a:gamma/>
                    <a:shade val="7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prstClr val="black"/>
                  </a:solidFill>
                  <a:ea typeface="標楷體" panose="03000509000000000000" pitchFamily="65" charset="-120"/>
                </a:rPr>
                <a:t>專業證照</a:t>
              </a:r>
              <a:r>
                <a:rPr lang="en-US" altLang="zh-TW" sz="2000" b="1">
                  <a:solidFill>
                    <a:prstClr val="black"/>
                  </a:solidFill>
                  <a:ea typeface="標楷體" panose="03000509000000000000" pitchFamily="65" charset="-120"/>
                </a:rPr>
                <a:t>/</a:t>
              </a:r>
              <a:r>
                <a:rPr lang="zh-TW" altLang="en-US" sz="2000" b="1">
                  <a:solidFill>
                    <a:prstClr val="black"/>
                  </a:solidFill>
                  <a:ea typeface="標楷體" panose="03000509000000000000" pitchFamily="65" charset="-120"/>
                </a:rPr>
                <a:t>相關證明文件</a:t>
              </a:r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3600" y="1654"/>
              <a:ext cx="1354" cy="1215"/>
            </a:xfrm>
            <a:prstGeom prst="ellipse">
              <a:avLst/>
            </a:prstGeom>
            <a:gradFill rotWithShape="1">
              <a:gsLst>
                <a:gs pos="0">
                  <a:srgbClr val="F0EE90"/>
                </a:gs>
                <a:gs pos="100000">
                  <a:srgbClr val="F0EE90">
                    <a:gamma/>
                    <a:shade val="7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2000" b="1">
                  <a:solidFill>
                    <a:prstClr val="black"/>
                  </a:solidFill>
                  <a:ea typeface="標楷體" panose="03000509000000000000" pitchFamily="65" charset="-120"/>
                </a:rPr>
                <a:t>自傳</a:t>
              </a:r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2958" y="2942"/>
              <a:ext cx="1316" cy="1215"/>
            </a:xfrm>
            <a:prstGeom prst="ellipse">
              <a:avLst/>
            </a:prstGeom>
            <a:gradFill rotWithShape="1">
              <a:gsLst>
                <a:gs pos="0">
                  <a:srgbClr val="90F090"/>
                </a:gs>
                <a:gs pos="100000">
                  <a:srgbClr val="90F090">
                    <a:gamma/>
                    <a:shade val="5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ts val="4000"/>
                </a:lnSpc>
              </a:pPr>
              <a:r>
                <a:rPr lang="zh-TW" altLang="en-US" sz="2000" b="1">
                  <a:solidFill>
                    <a:prstClr val="black"/>
                  </a:solidFill>
                  <a:ea typeface="標楷體" panose="03000509000000000000" pitchFamily="65" charset="-120"/>
                </a:rPr>
                <a:t>讀書計畫</a:t>
              </a:r>
            </a:p>
          </p:txBody>
        </p:sp>
      </p:grpSp>
      <p:sp>
        <p:nvSpPr>
          <p:cNvPr id="10" name="標題 1"/>
          <p:cNvSpPr>
            <a:spLocks noGrp="1"/>
          </p:cNvSpPr>
          <p:nvPr/>
        </p:nvSpPr>
        <p:spPr bwMode="auto">
          <a:xfrm>
            <a:off x="554037" y="-66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書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審資料</a:t>
            </a:r>
            <a:endParaRPr lang="zh-TW" alt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51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64096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-CASE4</a:t>
            </a:r>
            <a:endParaRPr lang="en-US" altLang="zh-TW" b="1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640763" cy="4527550"/>
          </a:xfrm>
          <a:ln/>
        </p:spPr>
        <p:txBody>
          <a:bodyPr/>
          <a:lstStyle/>
          <a:p>
            <a:pPr indent="338138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專業及應用題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pPr indent="338138" algn="just">
              <a:lnSpc>
                <a:spcPct val="150000"/>
              </a:lnSpc>
              <a:buClrTx/>
              <a:buFont typeface="Wingdings" pitchFamily="2" charset="2"/>
              <a:buChar char="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坐電梯時加速度越大耳朵就會越痛嗎？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pPr indent="338138">
              <a:buFont typeface="Evermore Song" charset="0"/>
              <a:buNone/>
            </a:pPr>
            <a:endParaRPr lang="zh-TW" altLang="en-US" dirty="0"/>
          </a:p>
          <a:p>
            <a:pPr indent="338138">
              <a:buFont typeface="Evermore Song" charset="0"/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239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" y="0"/>
            <a:ext cx="8229600" cy="792088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-CASE5</a:t>
            </a:r>
            <a:endParaRPr lang="en-US" altLang="zh-TW" b="1" dirty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435280" cy="4525963"/>
          </a:xfrm>
          <a:ln/>
        </p:spPr>
        <p:txBody>
          <a:bodyPr/>
          <a:lstStyle/>
          <a:p>
            <a:pPr indent="338138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陷阱題</a:t>
            </a:r>
          </a:p>
          <a:p>
            <a:pPr indent="338138" algn="just">
              <a:lnSpc>
                <a:spcPct val="150000"/>
              </a:lnSpc>
              <a:buClrTx/>
              <a:buFont typeface="Wingdings" pitchFamily="2" charset="2"/>
              <a:buChar char="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如果今天你是應試教授，有二位同學但只能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取一名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，一位是學校成績很好，另一位是社團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經驗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及獎狀經歷好，你會錄取哪一位？</a:t>
            </a:r>
          </a:p>
          <a:p>
            <a:pPr indent="338138">
              <a:buFont typeface="Evermore Song" charset="0"/>
              <a:buNone/>
            </a:pPr>
            <a:endParaRPr lang="zh-TW" altLang="en-US" dirty="0"/>
          </a:p>
          <a:p>
            <a:pPr indent="338138">
              <a:buFont typeface="Evermore Song" charset="0"/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1370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72"/>
            <a:ext cx="8229600" cy="792088"/>
          </a:xfrm>
          <a:ln/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口試技巧教學</a:t>
            </a:r>
            <a:r>
              <a:rPr lang="en-US" altLang="zh-TW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-CASE6</a:t>
            </a:r>
            <a:endParaRPr lang="en-US" altLang="zh-TW" b="1" dirty="0">
              <a:solidFill>
                <a:srgbClr val="FFFF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  <a:ln/>
        </p:spPr>
        <p:txBody>
          <a:bodyPr/>
          <a:lstStyle/>
          <a:p>
            <a:pPr indent="338138">
              <a:lnSpc>
                <a:spcPct val="150000"/>
              </a:lnSpc>
              <a:buClrTx/>
              <a:buFont typeface="Symbol" pitchFamily="18" charset="2"/>
              <a:buBlip>
                <a:blip r:embed="rId2"/>
              </a:buBlip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創意題</a:t>
            </a:r>
          </a:p>
          <a:p>
            <a:pPr indent="338138">
              <a:lnSpc>
                <a:spcPct val="150000"/>
              </a:lnSpc>
              <a:buClrTx/>
              <a:buFont typeface="Wingdings" pitchFamily="2" charset="2"/>
              <a:buChar char="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如果你中了樂透彩頭獎，你會如何花用？</a:t>
            </a:r>
          </a:p>
        </p:txBody>
      </p:sp>
    </p:spTree>
    <p:extLst>
      <p:ext uri="{BB962C8B-B14F-4D97-AF65-F5344CB8AC3E}">
        <p14:creationId xmlns:p14="http://schemas.microsoft.com/office/powerpoint/2010/main" val="359575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矩形 3"/>
          <p:cNvSpPr>
            <a:spLocks noChangeArrowheads="1"/>
          </p:cNvSpPr>
          <p:nvPr/>
        </p:nvSpPr>
        <p:spPr bwMode="auto">
          <a:xfrm rot="10800000" flipV="1">
            <a:off x="900113" y="2997200"/>
            <a:ext cx="7056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CN" altLang="en-US" sz="3600">
                <a:latin typeface="華康行書體" pitchFamily="65" charset="-120"/>
                <a:ea typeface="華康行書體" pitchFamily="65" charset="-120"/>
              </a:rPr>
              <a:t>  </a:t>
            </a:r>
            <a:r>
              <a:rPr lang="zh-CN" altLang="en-US" sz="7200" b="1">
                <a:latin typeface="華康行書體" pitchFamily="65" charset="-120"/>
                <a:ea typeface="華康行書體" pitchFamily="65" charset="-120"/>
              </a:rPr>
              <a:t>感謝聆聽</a:t>
            </a:r>
            <a:endParaRPr lang="zh-TW" altLang="en-US" sz="7200" b="1">
              <a:latin typeface="華康行書體" pitchFamily="65" charset="-120"/>
              <a:ea typeface="華康行書體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pPr algn="ctr"/>
            <a:r>
              <a:rPr lang="zh-TW" altLang="en-US" dirty="0" smtClean="0"/>
              <a:t>壹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/>
              <a:t>個人簡歷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395535" y="1412776"/>
          <a:ext cx="8352929" cy="21634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5793"/>
                <a:gridCol w="1639565"/>
                <a:gridCol w="888008"/>
                <a:gridCol w="1776017"/>
                <a:gridCol w="3123546"/>
              </a:tblGrid>
              <a:tr h="64807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zh-TW" altLang="en-US" sz="3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基本資料</a:t>
                      </a:r>
                      <a:endParaRPr kumimoji="0" lang="zh-TW" alt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tint val="7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513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姓名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性別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0513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生日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民國或西元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05137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04864"/>
            <a:ext cx="3096344" cy="144016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323529" y="3933056"/>
          <a:ext cx="8424935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145"/>
                <a:gridCol w="962102"/>
                <a:gridCol w="1611727"/>
                <a:gridCol w="879124"/>
                <a:gridCol w="1098905"/>
                <a:gridCol w="3076932"/>
              </a:tblGrid>
              <a:tr h="450050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基本資料</a:t>
                      </a:r>
                      <a:endParaRPr lang="zh-TW" altLang="en-US" sz="2400" dirty="0"/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姓名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性別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5005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生日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民國或西元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5005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5005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221088"/>
            <a:ext cx="309634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549761"/>
              </p:ext>
            </p:extLst>
          </p:nvPr>
        </p:nvGraphicFramePr>
        <p:xfrm>
          <a:off x="251519" y="116632"/>
          <a:ext cx="8723314" cy="5720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1"/>
                <a:gridCol w="1412255"/>
                <a:gridCol w="1199449"/>
                <a:gridCol w="221569"/>
                <a:gridCol w="1071356"/>
                <a:gridCol w="1177632"/>
                <a:gridCol w="1177632"/>
                <a:gridCol w="1383300"/>
              </a:tblGrid>
              <a:tr h="576064">
                <a:tc gridSpan="8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求學歷程</a:t>
                      </a:r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學歷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學校名稱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就讀科系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獲獎事跡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求學期間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高中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國立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734482">
                <a:tc gridSpan="8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高中歷年成績表現</a:t>
                      </a:r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學期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高中一上學期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高中一下學期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班排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系排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學業平均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3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/>
          <p:nvPr>
            <p:extLst/>
          </p:nvPr>
        </p:nvGraphicFramePr>
        <p:xfrm>
          <a:off x="323528" y="548680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5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0988" y="431800"/>
            <a:ext cx="8215312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6725" indent="-466725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879475" indent="-41275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lvl="1" fontAlgn="b" hangingPunct="1">
              <a:spcBef>
                <a:spcPct val="20000"/>
              </a:spcBef>
            </a:pPr>
            <a:endParaRPr lang="en-US" altLang="zh-TW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b" hangingPunct="1">
              <a:spcBef>
                <a:spcPct val="20000"/>
              </a:spcBef>
              <a:buClr>
                <a:srgbClr val="FF9966"/>
              </a:buClr>
              <a:buFont typeface="Webdings" panose="05030102010509060703" pitchFamily="18" charset="2"/>
              <a:buChar char=""/>
            </a:pPr>
            <a:r>
              <a:rPr lang="zh-TW" altLang="en-US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隱惡揚善型</a:t>
            </a:r>
            <a:r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僅突顯成績較好之科目</a:t>
            </a:r>
            <a:r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 fontAlgn="b" hangingPunct="1">
              <a:spcBef>
                <a:spcPct val="20000"/>
              </a:spcBef>
              <a:buClr>
                <a:srgbClr val="FF9966"/>
              </a:buClr>
              <a:buFont typeface="Webdings" panose="05030102010509060703" pitchFamily="18" charset="2"/>
              <a:buChar char=""/>
            </a:pPr>
            <a:endParaRPr lang="en-US" altLang="zh-TW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b" hangingPunct="1">
              <a:spcBef>
                <a:spcPct val="20000"/>
              </a:spcBef>
              <a:buClr>
                <a:srgbClr val="FF9966"/>
              </a:buClr>
              <a:buFont typeface="Webdings" panose="05030102010509060703" pitchFamily="18" charset="2"/>
              <a:buChar char=""/>
            </a:pPr>
            <a:endParaRPr lang="en-US" altLang="zh-TW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" hangingPunct="1">
              <a:spcBef>
                <a:spcPct val="20000"/>
              </a:spcBef>
            </a:pPr>
            <a:endParaRPr lang="en-US" altLang="zh-TW" sz="320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extLst/>
          </p:nvPr>
        </p:nvGraphicFramePr>
        <p:xfrm>
          <a:off x="720725" y="2139950"/>
          <a:ext cx="7929563" cy="1657350"/>
        </p:xfrm>
        <a:graphic>
          <a:graphicData uri="http://schemas.openxmlformats.org/drawingml/2006/table">
            <a:tbl>
              <a:tblPr/>
              <a:tblGrid>
                <a:gridCol w="1982788"/>
                <a:gridCol w="1982787"/>
                <a:gridCol w="1981200"/>
                <a:gridCol w="1982788"/>
              </a:tblGrid>
              <a:tr h="819150">
                <a:tc>
                  <a:txBody>
                    <a:bodyPr/>
                    <a:lstStyle>
                      <a:lvl1pPr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1pPr>
                      <a:lvl2pPr marL="879475" indent="-412750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2pPr>
                      <a:lvl3pPr marL="1241425" indent="-37782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3pPr>
                      <a:lvl4pPr marL="1743075" indent="-377825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4pPr>
                      <a:lvl5pPr marL="2155825" indent="-35877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5pPr>
                      <a:lvl6pPr marL="26130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6pPr>
                      <a:lvl7pPr marL="30702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7pPr>
                      <a:lvl8pPr marL="35274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8pPr>
                      <a:lvl9pPr marL="39846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1pPr>
                      <a:lvl2pPr marL="879475" indent="-412750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2pPr>
                      <a:lvl3pPr marL="1241425" indent="-37782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3pPr>
                      <a:lvl4pPr marL="1743075" indent="-377825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4pPr>
                      <a:lvl5pPr marL="2155825" indent="-35877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5pPr>
                      <a:lvl6pPr marL="26130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6pPr>
                      <a:lvl7pPr marL="30702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7pPr>
                      <a:lvl8pPr marL="35274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8pPr>
                      <a:lvl9pPr marL="39846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國文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1pPr>
                      <a:lvl2pPr marL="879475" indent="-412750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2pPr>
                      <a:lvl3pPr marL="1241425" indent="-37782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3pPr>
                      <a:lvl4pPr marL="1743075" indent="-377825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4pPr>
                      <a:lvl5pPr marL="2155825" indent="-35877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5pPr>
                      <a:lvl6pPr marL="26130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6pPr>
                      <a:lvl7pPr marL="30702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7pPr>
                      <a:lvl8pPr marL="35274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8pPr>
                      <a:lvl9pPr marL="39846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1pPr>
                      <a:lvl2pPr marL="879475" indent="-412750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2pPr>
                      <a:lvl3pPr marL="1241425" indent="-37782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3pPr>
                      <a:lvl4pPr marL="1743075" indent="-377825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4pPr>
                      <a:lvl5pPr marL="2155825" indent="-35877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5pPr>
                      <a:lvl6pPr marL="26130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6pPr>
                      <a:lvl7pPr marL="30702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7pPr>
                      <a:lvl8pPr marL="35274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8pPr>
                      <a:lvl9pPr marL="39846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化學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1pPr>
                      <a:lvl2pPr marL="879475" indent="-412750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2pPr>
                      <a:lvl3pPr marL="1241425" indent="-37782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3pPr>
                      <a:lvl4pPr marL="1743075" indent="-377825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4pPr>
                      <a:lvl5pPr marL="2155825" indent="-35877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5pPr>
                      <a:lvl6pPr marL="26130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6pPr>
                      <a:lvl7pPr marL="30702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7pPr>
                      <a:lvl8pPr marL="35274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8pPr>
                      <a:lvl9pPr marL="39846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分數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1pPr>
                      <a:lvl2pPr marL="879475" indent="-412750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2pPr>
                      <a:lvl3pPr marL="1241425" indent="-37782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3pPr>
                      <a:lvl4pPr marL="1743075" indent="-377825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4pPr>
                      <a:lvl5pPr marL="2155825" indent="-35877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5pPr>
                      <a:lvl6pPr marL="26130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6pPr>
                      <a:lvl7pPr marL="30702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7pPr>
                      <a:lvl8pPr marL="35274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8pPr>
                      <a:lvl9pPr marL="39846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1pPr>
                      <a:lvl2pPr marL="879475" indent="-412750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2pPr>
                      <a:lvl3pPr marL="1241425" indent="-37782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3pPr>
                      <a:lvl4pPr marL="1743075" indent="-377825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4pPr>
                      <a:lvl5pPr marL="2155825" indent="-35877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5pPr>
                      <a:lvl6pPr marL="26130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6pPr>
                      <a:lvl7pPr marL="30702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7pPr>
                      <a:lvl8pPr marL="35274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8pPr>
                      <a:lvl9pPr marL="39846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88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1pPr>
                      <a:lvl2pPr marL="879475" indent="-412750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2pPr>
                      <a:lvl3pPr marL="1241425" indent="-37782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3pPr>
                      <a:lvl4pPr marL="1743075" indent="-377825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4pPr>
                      <a:lvl5pPr marL="2155825" indent="-35877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5pPr>
                      <a:lvl6pPr marL="26130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6pPr>
                      <a:lvl7pPr marL="30702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7pPr>
                      <a:lvl8pPr marL="35274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8pPr>
                      <a:lvl9pPr marL="39846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93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1030288" y="4630738"/>
            <a:ext cx="4987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其他科</a:t>
            </a:r>
            <a:r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....</a:t>
            </a:r>
          </a:p>
        </p:txBody>
      </p:sp>
      <p:graphicFrame>
        <p:nvGraphicFramePr>
          <p:cNvPr id="16419" name="Group 35"/>
          <p:cNvGraphicFramePr>
            <a:graphicFrameLocks noGrp="1"/>
          </p:cNvGraphicFramePr>
          <p:nvPr>
            <p:extLst/>
          </p:nvPr>
        </p:nvGraphicFramePr>
        <p:xfrm>
          <a:off x="2673350" y="4208463"/>
          <a:ext cx="4413250" cy="825501"/>
        </p:xfrm>
        <a:graphic>
          <a:graphicData uri="http://schemas.openxmlformats.org/drawingml/2006/table">
            <a:tbl>
              <a:tblPr/>
              <a:tblGrid>
                <a:gridCol w="1470025"/>
                <a:gridCol w="1471613"/>
                <a:gridCol w="1471612"/>
              </a:tblGrid>
              <a:tr h="398463">
                <a:tc>
                  <a:txBody>
                    <a:bodyPr/>
                    <a:lstStyle>
                      <a:lvl1pPr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1pPr>
                      <a:lvl2pPr marL="879475" indent="-412750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2pPr>
                      <a:lvl3pPr marL="1241425" indent="-37782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3pPr>
                      <a:lvl4pPr marL="1743075" indent="-377825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4pPr>
                      <a:lvl5pPr marL="2155825" indent="-35877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5pPr>
                      <a:lvl6pPr marL="26130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6pPr>
                      <a:lvl7pPr marL="30702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7pPr>
                      <a:lvl8pPr marL="35274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8pPr>
                      <a:lvl9pPr marL="39846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1pPr>
                      <a:lvl2pPr marL="879475" indent="-412750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2pPr>
                      <a:lvl3pPr marL="1241425" indent="-37782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3pPr>
                      <a:lvl4pPr marL="1743075" indent="-377825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4pPr>
                      <a:lvl5pPr marL="2155825" indent="-35877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5pPr>
                      <a:lvl6pPr marL="26130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6pPr>
                      <a:lvl7pPr marL="30702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7pPr>
                      <a:lvl8pPr marL="35274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8pPr>
                      <a:lvl9pPr marL="39846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物理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1pPr>
                      <a:lvl2pPr marL="879475" indent="-412750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2pPr>
                      <a:lvl3pPr marL="1241425" indent="-37782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3pPr>
                      <a:lvl4pPr marL="1743075" indent="-377825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4pPr>
                      <a:lvl5pPr marL="2155825" indent="-35877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5pPr>
                      <a:lvl6pPr marL="26130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6pPr>
                      <a:lvl7pPr marL="30702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7pPr>
                      <a:lvl8pPr marL="35274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8pPr>
                      <a:lvl9pPr marL="39846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1pPr>
                      <a:lvl2pPr marL="879475" indent="-412750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2pPr>
                      <a:lvl3pPr marL="1241425" indent="-37782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3pPr>
                      <a:lvl4pPr marL="1743075" indent="-377825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4pPr>
                      <a:lvl5pPr marL="2155825" indent="-35877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5pPr>
                      <a:lvl6pPr marL="26130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6pPr>
                      <a:lvl7pPr marL="30702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7pPr>
                      <a:lvl8pPr marL="35274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8pPr>
                      <a:lvl9pPr marL="39846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分數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1pPr>
                      <a:lvl2pPr marL="879475" indent="-412750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2pPr>
                      <a:lvl3pPr marL="1241425" indent="-37782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3pPr>
                      <a:lvl4pPr marL="1743075" indent="-377825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4pPr>
                      <a:lvl5pPr marL="2155825" indent="-35877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5pPr>
                      <a:lvl6pPr marL="26130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6pPr>
                      <a:lvl7pPr marL="30702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7pPr>
                      <a:lvl8pPr marL="35274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8pPr>
                      <a:lvl9pPr marL="39846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1pPr>
                      <a:lvl2pPr marL="879475" indent="-412750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2pPr>
                      <a:lvl3pPr marL="1241425" indent="-37782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3pPr>
                      <a:lvl4pPr marL="1743075" indent="-377825" fontAlgn="b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4pPr>
                      <a:lvl5pPr marL="2155825" indent="-358775" fontAlgn="b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5pPr>
                      <a:lvl6pPr marL="26130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6pPr>
                      <a:lvl7pPr marL="30702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7pPr>
                      <a:lvl8pPr marL="35274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8pPr>
                      <a:lvl9pPr marL="3984625" indent="-358775" fontAlgn="b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永中明體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3889375" y="155575"/>
            <a:ext cx="19700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學校成績</a:t>
            </a:r>
          </a:p>
        </p:txBody>
      </p:sp>
      <p:grpSp>
        <p:nvGrpSpPr>
          <p:cNvPr id="16451" name="Group 67"/>
          <p:cNvGrpSpPr>
            <a:grpSpLocks/>
          </p:cNvGrpSpPr>
          <p:nvPr/>
        </p:nvGrpSpPr>
        <p:grpSpPr bwMode="auto">
          <a:xfrm>
            <a:off x="4376738" y="5162550"/>
            <a:ext cx="4802187" cy="1506538"/>
            <a:chOff x="2757" y="3252"/>
            <a:chExt cx="3025" cy="949"/>
          </a:xfrm>
        </p:grpSpPr>
        <p:grpSp>
          <p:nvGrpSpPr>
            <p:cNvPr id="16452" name="Group 68"/>
            <p:cNvGrpSpPr>
              <a:grpSpLocks/>
            </p:cNvGrpSpPr>
            <p:nvPr/>
          </p:nvGrpSpPr>
          <p:grpSpPr bwMode="auto">
            <a:xfrm>
              <a:off x="2757" y="3252"/>
              <a:ext cx="2556" cy="926"/>
              <a:chOff x="2757" y="3252"/>
              <a:chExt cx="2556" cy="926"/>
            </a:xfrm>
          </p:grpSpPr>
          <p:sp>
            <p:nvSpPr>
              <p:cNvPr id="16453" name="Text Box 69"/>
              <p:cNvSpPr txBox="1">
                <a:spLocks noChangeArrowheads="1"/>
              </p:cNvSpPr>
              <p:nvPr/>
            </p:nvSpPr>
            <p:spPr bwMode="auto">
              <a:xfrm>
                <a:off x="2757" y="3662"/>
                <a:ext cx="2556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137160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182880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228600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274320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當作沒這回事               </a:t>
                </a:r>
              </a:p>
            </p:txBody>
          </p:sp>
          <p:pic>
            <p:nvPicPr>
              <p:cNvPr id="16454" name="Picture 70" descr="41410830078808.jpg">
                <a:hlinkClick r:id="rId2"/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01"/>
              <a:stretch>
                <a:fillRect/>
              </a:stretch>
            </p:blipFill>
            <p:spPr bwMode="auto">
              <a:xfrm>
                <a:off x="4192" y="3252"/>
                <a:ext cx="770" cy="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455" name="Text Box 71"/>
            <p:cNvSpPr txBox="1">
              <a:spLocks noChangeArrowheads="1"/>
            </p:cNvSpPr>
            <p:nvPr/>
          </p:nvSpPr>
          <p:spPr bwMode="auto">
            <a:xfrm>
              <a:off x="4991" y="3915"/>
              <a:ext cx="79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13716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18288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22860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2743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b="1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2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251519" y="116632"/>
          <a:ext cx="8723314" cy="645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1"/>
                <a:gridCol w="1412255"/>
                <a:gridCol w="1199449"/>
                <a:gridCol w="221569"/>
                <a:gridCol w="2063271"/>
                <a:gridCol w="1363349"/>
                <a:gridCol w="1383300"/>
              </a:tblGrid>
              <a:tr h="576064">
                <a:tc gridSpan="7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語文能力</a:t>
                      </a:r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名稱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檢定成績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舉辦單位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檢定日期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TOEIC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900</a:t>
                      </a:r>
                      <a:r>
                        <a:rPr lang="zh-TW" altLang="en-US" dirty="0" smtClean="0"/>
                        <a:t>分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2011.09.09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GEPT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中高級通過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734482">
                <a:tc gridSpan="7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學術能力</a:t>
                      </a:r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名稱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指導教授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組員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題目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參與時間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專題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報告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小論文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9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佈景主題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2037</Words>
  <Application>Microsoft Office PowerPoint</Application>
  <PresentationFormat>如螢幕大小 (4:3)</PresentationFormat>
  <Paragraphs>385</Paragraphs>
  <Slides>43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43</vt:i4>
      </vt:variant>
    </vt:vector>
  </HeadingPairs>
  <TitlesOfParts>
    <vt:vector size="47" baseType="lpstr">
      <vt:lpstr>Office 佈景主題</vt:lpstr>
      <vt:lpstr>2_Office 佈景主題</vt:lpstr>
      <vt:lpstr>4_Office 佈景主題</vt:lpstr>
      <vt:lpstr>5_Office 佈景主題</vt:lpstr>
      <vt:lpstr>高雄市立海青高級工商職業學校 書審資料及口試技巧</vt:lpstr>
      <vt:lpstr>個人學經歷</vt:lpstr>
      <vt:lpstr>PowerPoint 簡報</vt:lpstr>
      <vt:lpstr>PowerPoint 簡報</vt:lpstr>
      <vt:lpstr>壹、個人簡歷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貳、自傳</vt:lpstr>
      <vt:lpstr>PowerPoint 簡報</vt:lpstr>
      <vt:lpstr>參、學習計劃</vt:lpstr>
      <vt:lpstr>參、學習計劃</vt:lpstr>
      <vt:lpstr>參、學習計劃</vt:lpstr>
      <vt:lpstr>參、學習計劃</vt:lpstr>
      <vt:lpstr>參、學習計劃</vt:lpstr>
      <vt:lpstr>參、學習計劃</vt:lpstr>
      <vt:lpstr>參、學習計劃</vt:lpstr>
      <vt:lpstr>肆、有利審查資料</vt:lpstr>
      <vt:lpstr>PowerPoint 簡報</vt:lpstr>
      <vt:lpstr>口試技巧教學</vt:lpstr>
      <vt:lpstr>口試技巧教學-心理建設</vt:lpstr>
      <vt:lpstr>口試技巧教學-事前</vt:lpstr>
      <vt:lpstr>口試技巧教學-事中</vt:lpstr>
      <vt:lpstr>口試技巧教學-事中</vt:lpstr>
      <vt:lpstr>口試技巧教學-事後</vt:lpstr>
      <vt:lpstr>口試技巧教學-類型</vt:lpstr>
      <vt:lpstr>口試技巧教學-類型</vt:lpstr>
      <vt:lpstr>口試技巧教學-評分標準</vt:lpstr>
      <vt:lpstr>口試技巧教學-評分標準</vt:lpstr>
      <vt:lpstr>口試技巧教學-評分標準</vt:lpstr>
      <vt:lpstr>口試技巧教學-注意事項</vt:lpstr>
      <vt:lpstr>口試技巧教學-CASE1</vt:lpstr>
      <vt:lpstr>口試技巧教學-自介注意事項</vt:lpstr>
      <vt:lpstr>口試技巧教學-自介注意事項</vt:lpstr>
      <vt:lpstr>口試技巧教學-CASE2</vt:lpstr>
      <vt:lpstr>口試技巧教學-CASE3</vt:lpstr>
      <vt:lpstr>口試技巧教學-CASE4</vt:lpstr>
      <vt:lpstr>口試技巧教學-CASE5</vt:lpstr>
      <vt:lpstr>口試技巧教學-CASE6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103學年度 四技二專多元入學說明</dc:title>
  <dc:creator>Wish</dc:creator>
  <cp:lastModifiedBy>Windows User</cp:lastModifiedBy>
  <cp:revision>203</cp:revision>
  <dcterms:modified xsi:type="dcterms:W3CDTF">2015-02-25T02:04:47Z</dcterms:modified>
</cp:coreProperties>
</file>