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360" y="10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3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69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62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56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351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57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726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79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36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10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30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A2707-183D-425D-AAA6-E713736559C6}" type="datetimeFigureOut">
              <a:rPr lang="zh-TW" altLang="en-US" smtClean="0"/>
              <a:t>2018/10/25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9D3EC-3609-4C35-9D84-904C406306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37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8538" y="272479"/>
            <a:ext cx="64375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大高雄多元人才登峰計畫</a:t>
            </a:r>
          </a:p>
          <a:p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107</a:t>
            </a:r>
            <a:r>
              <a:rPr lang="zh-TW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年度「建置專業主題基地」課程推廣課程研習活動</a:t>
            </a:r>
            <a:endParaRPr lang="zh-TW" altLang="en-US" sz="20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6707" y="1114836"/>
            <a:ext cx="66576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物聯網程式設計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)Arduino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微控器為主的課程</a:t>
            </a:r>
            <a:endParaRPr lang="zh-TW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lvl="0"/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zh-TW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課程內容：</a:t>
            </a:r>
            <a:endParaRPr lang="zh-TW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Arduino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微控制器為核心，智慧居家實驗平台為基礎，學習利用程式設計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C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語言，透過主題式學習方式來實作各種居家情境控制模組。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zh-TW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課程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模組</a:t>
            </a:r>
            <a:r>
              <a:rPr lang="zh-TW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實作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居家燈光情境控制模組 </a:t>
            </a:r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   </a:t>
            </a:r>
            <a:r>
              <a:rPr lang="en-US" altLang="zh-TW" dirty="0" smtClean="0"/>
              <a:t>10/30 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 14:20~17:30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研習代碼：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2508272</a:t>
            </a:r>
          </a:p>
          <a:p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居家環境感測模組 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</a:t>
            </a:r>
            <a:r>
              <a:rPr lang="en-US" altLang="zh-TW" dirty="0" smtClean="0"/>
              <a:t>11/06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 14:20~17:30 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代碼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2509847</a:t>
            </a:r>
            <a:endParaRPr lang="en-US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         11/13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 </a:t>
            </a:r>
            <a:r>
              <a:rPr lang="en-US" altLang="zh-TW" dirty="0"/>
              <a:t>14:20~17:30   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研習代碼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2509848</a:t>
            </a:r>
            <a:endParaRPr lang="en-US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3.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居家安全監控模組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         11/20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 14:20~17:30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代碼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2509852</a:t>
            </a:r>
            <a:endParaRPr lang="en-US" altLang="zh-TW" dirty="0" smtClean="0"/>
          </a:p>
          <a:p>
            <a:r>
              <a:rPr lang="en-US" altLang="zh-TW" dirty="0" smtClean="0"/>
              <a:t>         12/04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)14:20~17:30 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代碼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 dirty="0"/>
              <a:t>2509857</a:t>
            </a:r>
            <a:endParaRPr lang="en-US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   4.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智慧家電控制模組</a:t>
            </a:r>
            <a:endParaRPr lang="en-US" altLang="zh-TW" dirty="0" smtClean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r>
              <a:rPr lang="en-US" altLang="zh-TW" dirty="0" smtClean="0"/>
              <a:t>         12/11</a:t>
            </a:r>
            <a:r>
              <a:rPr lang="en-US" altLang="zh-TW" dirty="0"/>
              <a:t>(</a:t>
            </a:r>
            <a:r>
              <a:rPr lang="zh-TW" altLang="zh-TW" dirty="0"/>
              <a:t>二</a:t>
            </a:r>
            <a:r>
              <a:rPr lang="en-US" altLang="zh-TW" dirty="0" smtClean="0"/>
              <a:t>)14:20~17:30   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研習</a:t>
            </a:r>
            <a:r>
              <a:rPr lang="zh-TW" altLang="en-US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代碼</a:t>
            </a:r>
            <a:r>
              <a:rPr lang="zh-TW" altLang="en-US" dirty="0" smtClean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en-US" altLang="zh-TW"/>
              <a:t>2509858</a:t>
            </a:r>
            <a:endParaRPr lang="en-US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endParaRPr lang="zh-TW" altLang="zh-TW" dirty="0"/>
          </a:p>
          <a:p>
            <a:endParaRPr lang="zh-TW" altLang="zh-TW" dirty="0">
              <a:solidFill>
                <a:srgbClr val="00206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13" y="5808898"/>
            <a:ext cx="3328846" cy="1945119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9" y="5808899"/>
            <a:ext cx="2990364" cy="1914777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77336"/>
            <a:ext cx="6858000" cy="17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72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169</Words>
  <Application>Microsoft Office PowerPoint</Application>
  <PresentationFormat>A4 紙張 (210x297 公釐)</PresentationFormat>
  <Paragraphs>16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CIE</dc:creator>
  <cp:lastModifiedBy>2263-03</cp:lastModifiedBy>
  <cp:revision>8</cp:revision>
  <dcterms:created xsi:type="dcterms:W3CDTF">2018-10-23T09:02:54Z</dcterms:created>
  <dcterms:modified xsi:type="dcterms:W3CDTF">2018-10-25T07:47:05Z</dcterms:modified>
</cp:coreProperties>
</file>