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2458" y="-9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41" name="Picture 17" descr="C:\Users\user\Downloads\S__1081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8" y="-15287"/>
            <a:ext cx="9385300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12318" y="0"/>
            <a:ext cx="364715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衣服、手套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82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user\Downloads\S__1081374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00"/>
            <a:ext cx="9180512" cy="6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358567" y="0"/>
            <a:ext cx="433965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皮包、計算機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3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user\Downloads\S__1081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40372" y="0"/>
            <a:ext cx="156966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手錶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51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user\Downloads\S__1081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88900"/>
            <a:ext cx="9385300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120650" y="-88900"/>
            <a:ext cx="156966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雨傘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12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user\Downloads\S__1081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12318" y="0"/>
            <a:ext cx="364715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眼鏡</a:t>
            </a:r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、文具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43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C:\Users\user\Downloads\S__1081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88900"/>
            <a:ext cx="9385300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120650" y="-88900"/>
            <a:ext cx="156966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飾品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24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user\Downloads\S__1081373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968"/>
            <a:ext cx="9144000" cy="68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12968"/>
            <a:ext cx="228780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3C</a:t>
            </a:r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產品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30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C:\Users\user\Downloads\S__1081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" y="3016"/>
            <a:ext cx="9144104" cy="68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12317" y="0"/>
            <a:ext cx="364715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保溫瓶、碗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01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Office PowerPoint</Application>
  <PresentationFormat>如螢幕大小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2018-03-09T06:54:02Z</dcterms:created>
  <dcterms:modified xsi:type="dcterms:W3CDTF">2018-03-09T07:10:46Z</dcterms:modified>
</cp:coreProperties>
</file>