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1" r:id="rId5"/>
    <p:sldId id="275" r:id="rId6"/>
    <p:sldId id="256" r:id="rId7"/>
    <p:sldId id="270" r:id="rId8"/>
    <p:sldId id="259" r:id="rId9"/>
    <p:sldId id="258" r:id="rId10"/>
    <p:sldId id="260" r:id="rId11"/>
    <p:sldId id="261" r:id="rId12"/>
    <p:sldId id="262" r:id="rId13"/>
    <p:sldId id="264" r:id="rId14"/>
    <p:sldId id="265" r:id="rId15"/>
    <p:sldId id="267" r:id="rId16"/>
    <p:sldId id="266" r:id="rId17"/>
    <p:sldId id="268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E53"/>
    <a:srgbClr val="DBDADB"/>
    <a:srgbClr val="ABD0E7"/>
    <a:srgbClr val="D2E6F2"/>
    <a:srgbClr val="5EA4D0"/>
    <a:srgbClr val="6D6D6D"/>
    <a:srgbClr val="C9C9C9"/>
    <a:srgbClr val="575757"/>
    <a:srgbClr val="F3A03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9" autoAdjust="0"/>
    <p:restoredTop sz="50000"/>
  </p:normalViewPr>
  <p:slideViewPr>
    <p:cSldViewPr snapToGrid="0" showGuides="1">
      <p:cViewPr varScale="1">
        <p:scale>
          <a:sx n="29" d="100"/>
          <a:sy n="29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分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60337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分段標題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062287"/>
            <a:ext cx="10515600" cy="17954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071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1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259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861"/>
            <a:ext cx="12205210" cy="541606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67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331342"/>
            <a:ext cx="10515600" cy="4195317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zh-TW" altLang="en-US" dirty="0" smtClean="0"/>
              <a:t>名人語錄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5" y="988777"/>
            <a:ext cx="831273" cy="8312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01859" y="5050289"/>
            <a:ext cx="831273" cy="8312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4855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98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呈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38395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概念呈現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20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用圖表數字說明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77234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04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040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3"/>
          <p:cNvSpPr>
            <a:spLocks noGrp="1"/>
          </p:cNvSpPr>
          <p:nvPr>
            <p:ph sz="half" idx="13"/>
          </p:nvPr>
        </p:nvSpPr>
        <p:spPr>
          <a:xfrm>
            <a:off x="7969800" y="1825625"/>
            <a:ext cx="33840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57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43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90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60CA-D414-4047-A6CD-5DB0FC947C31}" type="datetimeFigureOut">
              <a:rPr lang="en-US" smtClean="0"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4227-A3C9-44B4-8C8A-8531277AD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500106"/>
            <a:ext cx="1960460" cy="8838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867132" y="640294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arial" charset="0"/>
              </a:rPr>
              <a:t>此為宏碁基金會創作大賽投稿範本，請勿任意擷取</a:t>
            </a:r>
            <a:r>
              <a:rPr lang="zh-TW" altLang="en-US" dirty="0">
                <a:latin typeface="arial" charset="0"/>
              </a:rPr>
              <a:t>或</a:t>
            </a:r>
            <a:r>
              <a:rPr lang="zh-TW" altLang="en-US" smtClean="0">
                <a:latin typeface="arial" charset="0"/>
              </a:rPr>
              <a:t>抄襲使用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52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B2A60CA-D414-4047-A6CD-5DB0FC947C31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fld id="{F6634227-A3C9-44B4-8C8A-8531277AD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52" r:id="rId5"/>
    <p:sldLayoutId id="2147483664" r:id="rId6"/>
    <p:sldLayoutId id="2147483649" r:id="rId7"/>
    <p:sldLayoutId id="2147483650" r:id="rId8"/>
    <p:sldLayoutId id="2147483651" r:id="rId9"/>
    <p:sldLayoutId id="2147483653" r:id="rId10"/>
    <p:sldLayoutId id="2147483654" r:id="rId11"/>
    <p:sldLayoutId id="214748365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Microsoft JhengHei" panose="020B0604030504040204" pitchFamily="34" charset="-12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1695450" y="3817938"/>
            <a:ext cx="10515600" cy="48101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TW" altLang="en-US" dirty="0" smtClean="0"/>
              <a:t>本範本包含兩部分：</a:t>
            </a:r>
            <a:endParaRPr 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732881"/>
            <a:ext cx="10515600" cy="1325563"/>
          </a:xfrm>
          <a:noFill/>
        </p:spPr>
        <p:txBody>
          <a:bodyPr/>
          <a:lstStyle/>
          <a:p>
            <a:r>
              <a:rPr lang="zh-TW" altLang="en-US" dirty="0" smtClean="0"/>
              <a:t>範本使用說明</a:t>
            </a:r>
            <a:endParaRPr lang="en-US" dirty="0"/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1676400" y="4330996"/>
            <a:ext cx="101917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第一部份：提案所需內容。</a:t>
            </a:r>
            <a:endParaRPr lang="en-US" altLang="zh-TW" dirty="0" smtClean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1676400" y="4946064"/>
            <a:ext cx="1019175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 smtClean="0"/>
              <a:t>第二部份：可參考使用之模版樣式。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9446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1140" y="450634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把內容分成兩欄來說明</a:t>
            </a:r>
            <a:endParaRPr 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6176963"/>
            <a:ext cx="10515600" cy="4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296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200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把內容分成三欄來說明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6176963"/>
            <a:ext cx="10515600" cy="435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5334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914136" y="33655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3563"/>
            <a:ext cx="5943600" cy="4200525"/>
          </a:xfrm>
          <a:prstGeom prst="rect">
            <a:avLst/>
          </a:prstGeom>
        </p:spPr>
      </p:pic>
      <p:sp>
        <p:nvSpPr>
          <p:cNvPr id="9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一圖勝千言。藉圖說故事。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再複雜的概念也可以用圖表達，試著拍照、手繪或其他方式，讓讀者明白你所要表達的概念。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別忘記給這一頁你的故事下一個標題。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49859"/>
            <a:ext cx="12192000" cy="9717659"/>
          </a:xfrm>
          <a:prstGeom prst="rect">
            <a:avLst/>
          </a:prstGeom>
        </p:spPr>
      </p:pic>
      <p:sp>
        <p:nvSpPr>
          <p:cNvPr id="4" name="内容占位符 4"/>
          <p:cNvSpPr txBox="1">
            <a:spLocks/>
          </p:cNvSpPr>
          <p:nvPr/>
        </p:nvSpPr>
        <p:spPr>
          <a:xfrm>
            <a:off x="228601" y="1454944"/>
            <a:ext cx="3714750" cy="1200329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想要吸引讀者更多視覺上的關注，試著用大圖把你的特點或概念呈現出來。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434027"/>
            <a:ext cx="3054855" cy="7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7025" y="226218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3" name="椭圆 2"/>
          <p:cNvSpPr/>
          <p:nvPr/>
        </p:nvSpPr>
        <p:spPr>
          <a:xfrm>
            <a:off x="2363700" y="1970087"/>
            <a:ext cx="2664000" cy="2664000"/>
          </a:xfrm>
          <a:prstGeom prst="ellipse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椭圆 4"/>
          <p:cNvSpPr/>
          <p:nvPr/>
        </p:nvSpPr>
        <p:spPr>
          <a:xfrm>
            <a:off x="1296900" y="3219450"/>
            <a:ext cx="2664000" cy="2664000"/>
          </a:xfrm>
          <a:prstGeom prst="ellipse">
            <a:avLst/>
          </a:prstGeom>
          <a:solidFill>
            <a:srgbClr val="67C2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3259800" y="3219450"/>
            <a:ext cx="2664000" cy="2664000"/>
          </a:xfrm>
          <a:prstGeom prst="ellipse">
            <a:avLst/>
          </a:prstGeom>
          <a:solidFill>
            <a:srgbClr val="5EA4D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善用圖表去闡釋你的點子、想法或概念。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2750" y="50006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838200" y="5753100"/>
            <a:ext cx="10515600" cy="900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用流程表示順序。可以是你開發或設計的過程，或是這個概念之後做成成品之後的使用順序。標題別忘記。</a:t>
            </a:r>
            <a:endParaRPr lang="en-US" altLang="zh-TW" sz="2400" dirty="0" smtClean="0"/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838200" y="1825625"/>
            <a:ext cx="3384000" cy="3927475"/>
          </a:xfrm>
          <a:prstGeom prst="rect">
            <a:avLst/>
          </a:prstGeom>
          <a:ln>
            <a:solidFill>
              <a:srgbClr val="F3A03C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内容占位符 5"/>
          <p:cNvSpPr txBox="1">
            <a:spLocks/>
          </p:cNvSpPr>
          <p:nvPr/>
        </p:nvSpPr>
        <p:spPr>
          <a:xfrm>
            <a:off x="4404000" y="1825625"/>
            <a:ext cx="3384000" cy="3927475"/>
          </a:xfrm>
          <a:prstGeom prst="rect">
            <a:avLst/>
          </a:prstGeom>
          <a:ln>
            <a:solidFill>
              <a:srgbClr val="67C295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内容占位符 6"/>
          <p:cNvSpPr txBox="1">
            <a:spLocks/>
          </p:cNvSpPr>
          <p:nvPr/>
        </p:nvSpPr>
        <p:spPr>
          <a:xfrm>
            <a:off x="7969800" y="1825625"/>
            <a:ext cx="3384000" cy="3927475"/>
          </a:xfrm>
          <a:prstGeom prst="rect">
            <a:avLst/>
          </a:prstGeom>
          <a:ln>
            <a:solidFill>
              <a:srgbClr val="5EA4D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3911707" y="3619395"/>
            <a:ext cx="811760" cy="240475"/>
          </a:xfrm>
          <a:prstGeom prst="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7470607" y="3619395"/>
            <a:ext cx="811760" cy="240475"/>
          </a:xfrm>
          <a:prstGeom prst="triangle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75" y="425451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6781800" y="2176463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善用表格去比較你的點子、想法或概念所帶來的影響。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請針對數據提出你的看法與解釋。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別忘記給標題。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22844"/>
              </p:ext>
            </p:extLst>
          </p:nvPr>
        </p:nvGraphicFramePr>
        <p:xfrm>
          <a:off x="838200" y="2176463"/>
          <a:ext cx="5715000" cy="4000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A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B</a:t>
                      </a:r>
                      <a:endParaRPr lang="en-US" sz="2400" dirty="0" smtClean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類別 </a:t>
                      </a:r>
                      <a:r>
                        <a:rPr lang="en-US" altLang="zh-TW" sz="2400" dirty="0" smtClean="0">
                          <a:latin typeface="+mn-lt"/>
                          <a:ea typeface="Microsoft JhengHei" panose="020B0604030504040204" pitchFamily="34" charset="-120"/>
                        </a:rPr>
                        <a:t>C</a:t>
                      </a:r>
                      <a:endParaRPr lang="en-US" sz="2400" dirty="0" smtClean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C6E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方法一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20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30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方法二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5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9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18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FB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方法三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12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4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ea typeface="Microsoft JhengHei" panose="020B0604030504040204" pitchFamily="34" charset="-120"/>
                        </a:rPr>
                        <a:t>9</a:t>
                      </a:r>
                      <a:endParaRPr lang="en-US" sz="2400" dirty="0"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EBAC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3225" y="40322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標題</a:t>
            </a:r>
            <a:endParaRPr 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38200" y="2000250"/>
            <a:ext cx="0" cy="4320000"/>
          </a:xfrm>
          <a:prstGeom prst="line">
            <a:avLst/>
          </a:prstGeom>
          <a:ln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38200" y="2266949"/>
            <a:ext cx="558165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38200" y="3267073"/>
            <a:ext cx="491490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38200" y="4267197"/>
            <a:ext cx="421005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38200" y="5272087"/>
            <a:ext cx="3124200" cy="733425"/>
          </a:xfrm>
          <a:prstGeom prst="rect">
            <a:avLst/>
          </a:prstGeom>
          <a:solidFill>
            <a:srgbClr val="F3A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6781800" y="2000248"/>
            <a:ext cx="4572000" cy="4000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善用直方圖或圓餅圖去解釋現像或標示比例。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/>
              <a:t>別忘記標題。</a:t>
            </a:r>
            <a:endParaRPr lang="en-US" altLang="zh-TW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4"/>
          <p:cNvSpPr txBox="1">
            <a:spLocks/>
          </p:cNvSpPr>
          <p:nvPr/>
        </p:nvSpPr>
        <p:spPr>
          <a:xfrm>
            <a:off x="6140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>
          <a:xfrm>
            <a:off x="45398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8465645" y="4365079"/>
            <a:ext cx="3112309" cy="1698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姓名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575757"/>
                </a:solidFill>
              </a:rPr>
              <a:t>學校</a:t>
            </a:r>
            <a:endParaRPr lang="en-US" altLang="zh-TW" sz="2400" dirty="0" smtClean="0">
              <a:solidFill>
                <a:srgbClr val="57575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575757"/>
                </a:solidFill>
              </a:rPr>
              <a:t>(</a:t>
            </a:r>
            <a:r>
              <a:rPr lang="zh-TW" altLang="en-US" sz="2400" dirty="0" smtClean="0">
                <a:solidFill>
                  <a:srgbClr val="575757"/>
                </a:solidFill>
              </a:rPr>
              <a:t>專長、興趣</a:t>
            </a:r>
            <a:r>
              <a:rPr lang="en-US" altLang="zh-TW" sz="2400" dirty="0" smtClean="0">
                <a:solidFill>
                  <a:srgbClr val="575757"/>
                </a:solidFill>
              </a:rPr>
              <a:t>…)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2400" dirty="0" smtClean="0">
              <a:solidFill>
                <a:srgbClr val="575757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88000" y="2008251"/>
            <a:ext cx="2016000" cy="2016000"/>
            <a:chOff x="5088000" y="2008251"/>
            <a:chExt cx="2016000" cy="2016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624" y="2308313"/>
              <a:ext cx="1428750" cy="1428750"/>
            </a:xfrm>
            <a:prstGeom prst="rect">
              <a:avLst/>
            </a:prstGeom>
          </p:spPr>
        </p:pic>
        <p:sp>
          <p:nvSpPr>
            <p:cNvPr id="12" name="同心圆 11"/>
            <p:cNvSpPr/>
            <p:nvPr/>
          </p:nvSpPr>
          <p:spPr>
            <a:xfrm>
              <a:off x="5088000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62201" y="2008251"/>
            <a:ext cx="2016000" cy="2016000"/>
            <a:chOff x="1095701" y="2008251"/>
            <a:chExt cx="2016000" cy="2016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25" y="2308313"/>
              <a:ext cx="1428750" cy="1428750"/>
            </a:xfrm>
            <a:prstGeom prst="rect">
              <a:avLst/>
            </a:prstGeom>
          </p:spPr>
        </p:pic>
        <p:sp>
          <p:nvSpPr>
            <p:cNvPr id="14" name="同心圆 13"/>
            <p:cNvSpPr/>
            <p:nvPr/>
          </p:nvSpPr>
          <p:spPr>
            <a:xfrm>
              <a:off x="1095701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13799" y="2008251"/>
            <a:ext cx="2016000" cy="2016000"/>
            <a:chOff x="1095701" y="2008251"/>
            <a:chExt cx="2016000" cy="2016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9325" y="2308313"/>
              <a:ext cx="1428750" cy="1428750"/>
            </a:xfrm>
            <a:prstGeom prst="rect">
              <a:avLst/>
            </a:prstGeom>
          </p:spPr>
        </p:pic>
        <p:sp>
          <p:nvSpPr>
            <p:cNvPr id="19" name="同心圆 18"/>
            <p:cNvSpPr/>
            <p:nvPr/>
          </p:nvSpPr>
          <p:spPr>
            <a:xfrm>
              <a:off x="1095701" y="2008251"/>
              <a:ext cx="2016000" cy="2016000"/>
            </a:xfrm>
            <a:prstGeom prst="donut">
              <a:avLst>
                <a:gd name="adj" fmla="val 153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308673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第一部份：提案所需內容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3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4126523" y="1526659"/>
            <a:ext cx="7212037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至少需涵蓋以下內容：</a:t>
            </a:r>
            <a:endParaRPr 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1997486" y="2605087"/>
            <a:ext cx="7986773" cy="27501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(What) </a:t>
            </a:r>
            <a:r>
              <a:rPr lang="zh-TW" altLang="en-US" sz="2400" dirty="0" smtClean="0"/>
              <a:t>我要做什麼？我要完成什麼？</a:t>
            </a:r>
            <a:r>
              <a:rPr lang="en-US" altLang="zh-TW" sz="2400" dirty="0" smtClean="0"/>
              <a:t>(1~3</a:t>
            </a:r>
            <a:r>
              <a:rPr lang="zh-TW" altLang="en-US" sz="2400" dirty="0" smtClean="0"/>
              <a:t> 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(Why Now) </a:t>
            </a:r>
            <a:r>
              <a:rPr lang="zh-TW" altLang="en-US" sz="2400" dirty="0" smtClean="0"/>
              <a:t>為什麼我要做？現在有發生什麼問題嗎？還是這麼做能帶來什麼好處呢？</a:t>
            </a:r>
            <a:r>
              <a:rPr lang="en-US" altLang="zh-TW" sz="2400" dirty="0" smtClean="0"/>
              <a:t>(1~3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 smtClean="0"/>
              <a:t>(How to) </a:t>
            </a:r>
            <a:r>
              <a:rPr lang="zh-TW" altLang="en-US" sz="2400" dirty="0" smtClean="0"/>
              <a:t>我是怎麼做的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材料、元件、流程、方法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？我做了哪些事情？</a:t>
            </a:r>
            <a:r>
              <a:rPr lang="en-US" altLang="zh-TW" sz="2400" dirty="0" smtClean="0"/>
              <a:t>(1~4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(Who) </a:t>
            </a:r>
            <a:r>
              <a:rPr lang="zh-TW" altLang="en-US" sz="2400" dirty="0" smtClean="0"/>
              <a:t>誰和我一起做？我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們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是誰？</a:t>
            </a:r>
            <a:r>
              <a:rPr lang="en-US" altLang="zh-TW" sz="2400" dirty="0" smtClean="0"/>
              <a:t>(1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頁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5600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543697" y="3456889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第二部份：可參考使用之模版樣式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593124" y="253991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注意：</a:t>
            </a:r>
            <a:endParaRPr 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593124" y="348143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smtClean="0"/>
              <a:t>以下各頁僅</a:t>
            </a:r>
            <a:r>
              <a:rPr lang="zh-TW" altLang="en-US" sz="2400" dirty="0" smtClean="0"/>
              <a:t>供參考，不是必須每頁都必須用到，請斟酌使用。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/>
              <a:t>為了易讀性和美觀性，請按照實際需要修改字型、字體大小、增加圖片或其他圖標。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 smtClean="0"/>
              <a:t>請自行加入其他你慣用的投影片格式。</a:t>
            </a:r>
            <a:endParaRPr lang="en-US" altLang="zh-TW" sz="2400" dirty="0" smtClean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88146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4497860" y="4145736"/>
            <a:ext cx="4053016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1800" dirty="0" smtClean="0">
                <a:latin typeface="Microsoft JhengHei" panose="020B0604030504040204" pitchFamily="34" charset="-120"/>
              </a:rPr>
              <a:t>團隊名稱</a:t>
            </a:r>
            <a:endParaRPr lang="en-US" altLang="zh-TW" sz="1800" dirty="0" smtClean="0">
              <a:latin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1800" dirty="0" smtClean="0">
                <a:latin typeface="Microsoft JhengHei" panose="020B0604030504040204" pitchFamily="34" charset="-120"/>
              </a:rPr>
              <a:t>日期</a:t>
            </a:r>
            <a:endParaRPr lang="en-US" sz="1800" dirty="0">
              <a:latin typeface="Microsoft JhengHei" panose="020B0604030504040204" pitchFamily="34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497860" y="1666061"/>
            <a:ext cx="4053016" cy="2387600"/>
          </a:xfrm>
        </p:spPr>
        <p:txBody>
          <a:bodyPr/>
          <a:lstStyle/>
          <a:p>
            <a:r>
              <a:rPr lang="zh-TW" altLang="en-US" dirty="0" smtClean="0"/>
              <a:t>提案名稱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0" y="3062288"/>
            <a:ext cx="10515600" cy="1795462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400" dirty="0" smtClean="0"/>
              <a:t>請按照你的分段給予標題。例如：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 smtClean="0"/>
              <a:t>現在的使用狀況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 smtClean="0"/>
              <a:t>面臨的問題</a:t>
            </a:r>
            <a:endParaRPr lang="en-US" altLang="zh-TW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2400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107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52267"/>
            <a:ext cx="10515600" cy="3895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000" dirty="0" smtClean="0"/>
              <a:t>我們希望在物聯網的大時代裡，以智聯網的概念，打造以使用者為中心的思維，透過眾人加智，共同打拼，創造共贏的萬物智聯生態圈。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 smtClean="0"/>
              <a:t>        </a:t>
            </a:r>
            <a:r>
              <a:rPr lang="zh-TW" altLang="en-US" sz="4000" dirty="0" smtClean="0"/>
              <a:t>         ～施振榮先生。宏碁基金會董事長～</a:t>
            </a:r>
            <a:endParaRPr lang="en-US" sz="4000" dirty="0"/>
          </a:p>
        </p:txBody>
      </p:sp>
      <p:sp>
        <p:nvSpPr>
          <p:cNvPr id="3" name="内容占位符 4"/>
          <p:cNvSpPr txBox="1">
            <a:spLocks/>
          </p:cNvSpPr>
          <p:nvPr/>
        </p:nvSpPr>
        <p:spPr>
          <a:xfrm>
            <a:off x="838200" y="5715000"/>
            <a:ext cx="10515600" cy="897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摘錄名人語錄，讓你的論點更佳清晰有力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792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91"/>
          <p:cNvSpPr/>
          <p:nvPr/>
        </p:nvSpPr>
        <p:spPr>
          <a:xfrm>
            <a:off x="9524346" y="2317380"/>
            <a:ext cx="275620" cy="26317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Shape 192"/>
          <p:cNvGrpSpPr/>
          <p:nvPr/>
        </p:nvGrpSpPr>
        <p:grpSpPr>
          <a:xfrm>
            <a:off x="9882161" y="2087706"/>
            <a:ext cx="1333297" cy="1333379"/>
            <a:chOff x="6654650" y="3665275"/>
            <a:chExt cx="409100" cy="409125"/>
          </a:xfrm>
          <a:solidFill>
            <a:srgbClr val="575757"/>
          </a:solidFill>
        </p:grpSpPr>
        <p:sp>
          <p:nvSpPr>
            <p:cNvPr id="18" name="Shape 19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575757"/>
                </a:solidFill>
              </a:endParaRPr>
            </a:p>
          </p:txBody>
        </p:sp>
        <p:sp>
          <p:nvSpPr>
            <p:cNvPr id="19" name="Shape 194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575757"/>
                </a:solidFill>
              </a:endParaRPr>
            </a:p>
          </p:txBody>
        </p:sp>
      </p:grpSp>
      <p:grpSp>
        <p:nvGrpSpPr>
          <p:cNvPr id="20" name="Shape 195"/>
          <p:cNvGrpSpPr/>
          <p:nvPr/>
        </p:nvGrpSpPr>
        <p:grpSpPr>
          <a:xfrm>
            <a:off x="9040186" y="3150539"/>
            <a:ext cx="484172" cy="484199"/>
            <a:chOff x="570875" y="4322250"/>
            <a:chExt cx="443300" cy="443325"/>
          </a:xfrm>
          <a:solidFill>
            <a:srgbClr val="DC6E53"/>
          </a:solidFill>
        </p:grpSpPr>
        <p:sp>
          <p:nvSpPr>
            <p:cNvPr id="21" name="Shape 196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9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9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9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00"/>
          <p:cNvSpPr/>
          <p:nvPr/>
        </p:nvSpPr>
        <p:spPr>
          <a:xfrm rot="1892490">
            <a:off x="11279407" y="2712775"/>
            <a:ext cx="275600" cy="26315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01"/>
          <p:cNvSpPr/>
          <p:nvPr/>
        </p:nvSpPr>
        <p:spPr>
          <a:xfrm rot="-931596">
            <a:off x="10715796" y="3550827"/>
            <a:ext cx="186410" cy="17799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3A03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内容占位符 4"/>
          <p:cNvSpPr txBox="1">
            <a:spLocks/>
          </p:cNvSpPr>
          <p:nvPr/>
        </p:nvSpPr>
        <p:spPr>
          <a:xfrm>
            <a:off x="838200" y="5715000"/>
            <a:ext cx="10515600" cy="897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你可以用多頁把概念說清楚講明白。</a:t>
            </a:r>
            <a:endParaRPr lang="en-US" altLang="zh-TW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 smtClean="0"/>
              <a:t>注意，每頁的標題要能清楚表達該頁的核心概念。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7494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575</Words>
  <Application>Microsoft Office PowerPoint</Application>
  <PresentationFormat>自訂</PresentationFormat>
  <Paragraphs>77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主题</vt:lpstr>
      <vt:lpstr>範本使用說明</vt:lpstr>
      <vt:lpstr>第一部份：提案所需內容</vt:lpstr>
      <vt:lpstr>至少需涵蓋以下內容：</vt:lpstr>
      <vt:lpstr>第二部份：可參考使用之模版樣式</vt:lpstr>
      <vt:lpstr>注意：</vt:lpstr>
      <vt:lpstr>提案名稱</vt:lpstr>
      <vt:lpstr>PowerPoint 簡報</vt:lpstr>
      <vt:lpstr>我們希望在物聯網的大時代裡，以智聯網的概念，打造以使用者為中心的思維，透過眾人加智，共同打拼，創造共贏的萬物智聯生態圈。                  ～施振榮先生。宏碁基金會董事長～</vt:lpstr>
      <vt:lpstr>PowerPoint 簡報</vt:lpstr>
      <vt:lpstr>把內容分成兩欄來說明</vt:lpstr>
      <vt:lpstr>把內容分成三欄來說明</vt:lpstr>
      <vt:lpstr>標題</vt:lpstr>
      <vt:lpstr>PowerPoint 簡報</vt:lpstr>
      <vt:lpstr>標題</vt:lpstr>
      <vt:lpstr>標題</vt:lpstr>
      <vt:lpstr>標題</vt:lpstr>
      <vt:lpstr>標題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IoB Template</dc:title>
  <dc:creator>steven tseng</dc:creator>
  <cp:lastModifiedBy>user-ir</cp:lastModifiedBy>
  <cp:revision>58</cp:revision>
  <dcterms:created xsi:type="dcterms:W3CDTF">2016-11-14T10:47:48Z</dcterms:created>
  <dcterms:modified xsi:type="dcterms:W3CDTF">2016-12-28T03:40:50Z</dcterms:modified>
</cp:coreProperties>
</file>